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11"/>
  </p:notesMasterIdLst>
  <p:handoutMasterIdLst>
    <p:handoutMasterId r:id="rId12"/>
  </p:handoutMasterIdLst>
  <p:sldIdLst>
    <p:sldId id="647" r:id="rId5"/>
    <p:sldId id="397" r:id="rId6"/>
    <p:sldId id="726" r:id="rId7"/>
    <p:sldId id="727" r:id="rId8"/>
    <p:sldId id="824" r:id="rId9"/>
    <p:sldId id="6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647"/>
            <p14:sldId id="397"/>
            <p14:sldId id="726"/>
            <p14:sldId id="727"/>
            <p14:sldId id="824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FE861-7B93-4B1C-9C4C-BEE5DB5254B9}" v="29" dt="2024-07-19T03:17:15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316" autoAdjust="0"/>
  </p:normalViewPr>
  <p:slideViewPr>
    <p:cSldViewPr snapToGrid="0">
      <p:cViewPr varScale="1">
        <p:scale>
          <a:sx n="67" d="100"/>
          <a:sy n="67" d="100"/>
        </p:scale>
        <p:origin x="732" y="44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outlineViewPr>
    <p:cViewPr>
      <p:scale>
        <a:sx n="33" d="100"/>
        <a:sy n="33" d="100"/>
      </p:scale>
      <p:origin x="0" y="-113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D12FE861-7B93-4B1C-9C4C-BEE5DB5254B9}"/>
    <pc:docChg chg="undo custSel addSld delSld modSld sldOrd modSection">
      <pc:chgData name="Yoel Kortick" userId="167978f5-7f40-4909-85d5-d4149554ad4e" providerId="ADAL" clId="{D12FE861-7B93-4B1C-9C4C-BEE5DB5254B9}" dt="2024-07-19T03:20:05.410" v="975" actId="6549"/>
      <pc:docMkLst>
        <pc:docMk/>
      </pc:docMkLst>
      <pc:sldChg chg="delSp modSp mod">
        <pc:chgData name="Yoel Kortick" userId="167978f5-7f40-4909-85d5-d4149554ad4e" providerId="ADAL" clId="{D12FE861-7B93-4B1C-9C4C-BEE5DB5254B9}" dt="2024-07-19T03:19:56.822" v="972" actId="6549"/>
        <pc:sldMkLst>
          <pc:docMk/>
          <pc:sldMk cId="1745681045" sldId="397"/>
        </pc:sldMkLst>
        <pc:spChg chg="mod">
          <ac:chgData name="Yoel Kortick" userId="167978f5-7f40-4909-85d5-d4149554ad4e" providerId="ADAL" clId="{D12FE861-7B93-4B1C-9C4C-BEE5DB5254B9}" dt="2024-07-19T03:19:56.822" v="972" actId="6549"/>
          <ac:spMkLst>
            <pc:docMk/>
            <pc:sldMk cId="1745681045" sldId="397"/>
            <ac:spMk id="10" creationId="{4C5297D4-1A90-BA7E-1EA2-3486955EA032}"/>
          </ac:spMkLst>
        </pc:spChg>
        <pc:spChg chg="mod">
          <ac:chgData name="Yoel Kortick" userId="167978f5-7f40-4909-85d5-d4149554ad4e" providerId="ADAL" clId="{D12FE861-7B93-4B1C-9C4C-BEE5DB5254B9}" dt="2024-07-19T03:17:39.926" v="970" actId="6549"/>
          <ac:spMkLst>
            <pc:docMk/>
            <pc:sldMk cId="1745681045" sldId="397"/>
            <ac:spMk id="11" creationId="{1ACE3884-5DD3-4F86-13C6-FF34F1D35C8C}"/>
          </ac:spMkLst>
        </pc:spChg>
        <pc:picChg chg="del">
          <ac:chgData name="Yoel Kortick" userId="167978f5-7f40-4909-85d5-d4149554ad4e" providerId="ADAL" clId="{D12FE861-7B93-4B1C-9C4C-BEE5DB5254B9}" dt="2024-07-16T15:09:40.045" v="33" actId="478"/>
          <ac:picMkLst>
            <pc:docMk/>
            <pc:sldMk cId="1745681045" sldId="397"/>
            <ac:picMk id="4" creationId="{D8127B7E-E387-F84D-5873-963B236C4BB5}"/>
          </ac:picMkLst>
        </pc:picChg>
      </pc:sldChg>
      <pc:sldChg chg="modSp mod">
        <pc:chgData name="Yoel Kortick" userId="167978f5-7f40-4909-85d5-d4149554ad4e" providerId="ADAL" clId="{D12FE861-7B93-4B1C-9C4C-BEE5DB5254B9}" dt="2024-07-19T03:19:50.595" v="971" actId="6549"/>
        <pc:sldMkLst>
          <pc:docMk/>
          <pc:sldMk cId="2594056538" sldId="647"/>
        </pc:sldMkLst>
        <pc:spChg chg="mod">
          <ac:chgData name="Yoel Kortick" userId="167978f5-7f40-4909-85d5-d4149554ad4e" providerId="ADAL" clId="{D12FE861-7B93-4B1C-9C4C-BEE5DB5254B9}" dt="2024-07-19T03:19:50.595" v="971" actId="6549"/>
          <ac:spMkLst>
            <pc:docMk/>
            <pc:sldMk cId="2594056538" sldId="647"/>
            <ac:spMk id="21" creationId="{4B557451-4271-4B3E-23ED-1E236F2D7796}"/>
          </ac:spMkLst>
        </pc:spChg>
        <pc:spChg chg="mod">
          <ac:chgData name="Yoel Kortick" userId="167978f5-7f40-4909-85d5-d4149554ad4e" providerId="ADAL" clId="{D12FE861-7B93-4B1C-9C4C-BEE5DB5254B9}" dt="2024-07-16T15:09:00.999" v="3"/>
          <ac:spMkLst>
            <pc:docMk/>
            <pc:sldMk cId="2594056538" sldId="647"/>
            <ac:spMk id="22" creationId="{9B5F582B-23AB-6B01-E863-A0F17C002003}"/>
          </ac:spMkLst>
        </pc:spChg>
      </pc:sldChg>
      <pc:sldChg chg="modSp del mod">
        <pc:chgData name="Yoel Kortick" userId="167978f5-7f40-4909-85d5-d4149554ad4e" providerId="ADAL" clId="{D12FE861-7B93-4B1C-9C4C-BEE5DB5254B9}" dt="2024-07-19T03:16:37.572" v="957" actId="47"/>
        <pc:sldMkLst>
          <pc:docMk/>
          <pc:sldMk cId="2401584553" sldId="696"/>
        </pc:sldMkLst>
        <pc:spChg chg="mod">
          <ac:chgData name="Yoel Kortick" userId="167978f5-7f40-4909-85d5-d4149554ad4e" providerId="ADAL" clId="{D12FE861-7B93-4B1C-9C4C-BEE5DB5254B9}" dt="2024-07-18T05:13:20.202" v="955" actId="6549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D12FE861-7B93-4B1C-9C4C-BEE5DB5254B9}" dt="2024-07-19T03:16:38.190" v="958" actId="47"/>
        <pc:sldMkLst>
          <pc:docMk/>
          <pc:sldMk cId="3503488851" sldId="722"/>
        </pc:sldMkLst>
      </pc:sldChg>
      <pc:sldChg chg="del">
        <pc:chgData name="Yoel Kortick" userId="167978f5-7f40-4909-85d5-d4149554ad4e" providerId="ADAL" clId="{D12FE861-7B93-4B1C-9C4C-BEE5DB5254B9}" dt="2024-07-16T15:15:42.004" v="184" actId="47"/>
        <pc:sldMkLst>
          <pc:docMk/>
          <pc:sldMk cId="3791246301" sldId="723"/>
        </pc:sldMkLst>
      </pc:sldChg>
      <pc:sldChg chg="del">
        <pc:chgData name="Yoel Kortick" userId="167978f5-7f40-4909-85d5-d4149554ad4e" providerId="ADAL" clId="{D12FE861-7B93-4B1C-9C4C-BEE5DB5254B9}" dt="2024-07-16T15:15:42.749" v="185" actId="47"/>
        <pc:sldMkLst>
          <pc:docMk/>
          <pc:sldMk cId="90804887" sldId="724"/>
        </pc:sldMkLst>
      </pc:sldChg>
      <pc:sldChg chg="modSp mod">
        <pc:chgData name="Yoel Kortick" userId="167978f5-7f40-4909-85d5-d4149554ad4e" providerId="ADAL" clId="{D12FE861-7B93-4B1C-9C4C-BEE5DB5254B9}" dt="2024-07-19T03:19:59.745" v="973" actId="6549"/>
        <pc:sldMkLst>
          <pc:docMk/>
          <pc:sldMk cId="1147505631" sldId="726"/>
        </pc:sldMkLst>
        <pc:spChg chg="mod">
          <ac:chgData name="Yoel Kortick" userId="167978f5-7f40-4909-85d5-d4149554ad4e" providerId="ADAL" clId="{D12FE861-7B93-4B1C-9C4C-BEE5DB5254B9}" dt="2024-07-18T04:14:36.800" v="358" actId="15"/>
          <ac:spMkLst>
            <pc:docMk/>
            <pc:sldMk cId="1147505631" sldId="726"/>
            <ac:spMk id="5" creationId="{3C5B1970-55DC-9B2D-ED4E-0D46C9D173B4}"/>
          </ac:spMkLst>
        </pc:spChg>
        <pc:spChg chg="mod">
          <ac:chgData name="Yoel Kortick" userId="167978f5-7f40-4909-85d5-d4149554ad4e" providerId="ADAL" clId="{D12FE861-7B93-4B1C-9C4C-BEE5DB5254B9}" dt="2024-07-19T03:19:59.745" v="973" actId="6549"/>
          <ac:spMkLst>
            <pc:docMk/>
            <pc:sldMk cId="1147505631" sldId="726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D12FE861-7B93-4B1C-9C4C-BEE5DB5254B9}" dt="2024-07-19T03:20:02.688" v="974" actId="6549"/>
        <pc:sldMkLst>
          <pc:docMk/>
          <pc:sldMk cId="990405921" sldId="727"/>
        </pc:sldMkLst>
        <pc:spChg chg="add mod">
          <ac:chgData name="Yoel Kortick" userId="167978f5-7f40-4909-85d5-d4149554ad4e" providerId="ADAL" clId="{D12FE861-7B93-4B1C-9C4C-BEE5DB5254B9}" dt="2024-07-18T04:31:45.732" v="719" actId="20577"/>
          <ac:spMkLst>
            <pc:docMk/>
            <pc:sldMk cId="990405921" sldId="727"/>
            <ac:spMk id="3" creationId="{FF53BF3C-7C8F-E5B9-B518-B4B4DAE858BC}"/>
          </ac:spMkLst>
        </pc:spChg>
        <pc:spChg chg="del mod">
          <ac:chgData name="Yoel Kortick" userId="167978f5-7f40-4909-85d5-d4149554ad4e" providerId="ADAL" clId="{D12FE861-7B93-4B1C-9C4C-BEE5DB5254B9}" dt="2024-07-18T04:30:22.904" v="666" actId="478"/>
          <ac:spMkLst>
            <pc:docMk/>
            <pc:sldMk cId="990405921" sldId="727"/>
            <ac:spMk id="5" creationId="{3C5B1970-55DC-9B2D-ED4E-0D46C9D173B4}"/>
          </ac:spMkLst>
        </pc:spChg>
        <pc:spChg chg="mod">
          <ac:chgData name="Yoel Kortick" userId="167978f5-7f40-4909-85d5-d4149554ad4e" providerId="ADAL" clId="{D12FE861-7B93-4B1C-9C4C-BEE5DB5254B9}" dt="2024-07-19T03:20:02.688" v="974" actId="6549"/>
          <ac:spMkLst>
            <pc:docMk/>
            <pc:sldMk cId="990405921" sldId="727"/>
            <ac:spMk id="10" creationId="{4C5297D4-1A90-BA7E-1EA2-3486955EA032}"/>
          </ac:spMkLst>
        </pc:spChg>
        <pc:graphicFrameChg chg="add mod modGraphic">
          <ac:chgData name="Yoel Kortick" userId="167978f5-7f40-4909-85d5-d4149554ad4e" providerId="ADAL" clId="{D12FE861-7B93-4B1C-9C4C-BEE5DB5254B9}" dt="2024-07-18T04:31:57.446" v="720" actId="12"/>
          <ac:graphicFrameMkLst>
            <pc:docMk/>
            <pc:sldMk cId="990405921" sldId="727"/>
            <ac:graphicFrameMk id="2" creationId="{A3ACD66A-D5F0-A687-DE27-353B540CF386}"/>
          </ac:graphicFrameMkLst>
        </pc:graphicFrameChg>
      </pc:sldChg>
      <pc:sldChg chg="modSp del mod">
        <pc:chgData name="Yoel Kortick" userId="167978f5-7f40-4909-85d5-d4149554ad4e" providerId="ADAL" clId="{D12FE861-7B93-4B1C-9C4C-BEE5DB5254B9}" dt="2024-07-18T05:13:36.176" v="956" actId="47"/>
        <pc:sldMkLst>
          <pc:docMk/>
          <pc:sldMk cId="1200987725" sldId="728"/>
        </pc:sldMkLst>
        <pc:spChg chg="mod">
          <ac:chgData name="Yoel Kortick" userId="167978f5-7f40-4909-85d5-d4149554ad4e" providerId="ADAL" clId="{D12FE861-7B93-4B1C-9C4C-BEE5DB5254B9}" dt="2024-07-18T04:47:52.836" v="724" actId="14100"/>
          <ac:spMkLst>
            <pc:docMk/>
            <pc:sldMk cId="1200987725" sldId="728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3487579438" sldId="729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3487579438" sldId="72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326572686" sldId="730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326572686" sldId="73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914541578" sldId="731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914541578" sldId="731"/>
            <ac:spMk id="10" creationId="{4C5297D4-1A90-BA7E-1EA2-3486955EA032}"/>
          </ac:spMkLst>
        </pc:spChg>
      </pc:sldChg>
      <pc:sldChg chg="modSp del mod">
        <pc:chgData name="Yoel Kortick" userId="167978f5-7f40-4909-85d5-d4149554ad4e" providerId="ADAL" clId="{D12FE861-7B93-4B1C-9C4C-BEE5DB5254B9}" dt="2024-07-18T05:13:36.176" v="956" actId="47"/>
        <pc:sldMkLst>
          <pc:docMk/>
          <pc:sldMk cId="1763485071" sldId="732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D12FE861-7B93-4B1C-9C4C-BEE5DB5254B9}" dt="2024-07-18T04:51:43.511" v="900" actId="255"/>
          <ac:spMkLst>
            <pc:docMk/>
            <pc:sldMk cId="1763485071" sldId="732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2144647236" sldId="733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2144647236" sldId="733"/>
            <ac:spMk id="10" creationId="{4C5297D4-1A90-BA7E-1EA2-3486955EA032}"/>
          </ac:spMkLst>
        </pc:spChg>
      </pc:sldChg>
      <pc:sldChg chg="addSp modSp del mod">
        <pc:chgData name="Yoel Kortick" userId="167978f5-7f40-4909-85d5-d4149554ad4e" providerId="ADAL" clId="{D12FE861-7B93-4B1C-9C4C-BEE5DB5254B9}" dt="2024-07-18T05:13:36.176" v="956" actId="47"/>
        <pc:sldMkLst>
          <pc:docMk/>
          <pc:sldMk cId="3160629959" sldId="735"/>
        </pc:sldMkLst>
        <pc:spChg chg="add mod">
          <ac:chgData name="Yoel Kortick" userId="167978f5-7f40-4909-85d5-d4149554ad4e" providerId="ADAL" clId="{D12FE861-7B93-4B1C-9C4C-BEE5DB5254B9}" dt="2024-07-18T05:10:12.787" v="934" actId="1582"/>
          <ac:spMkLst>
            <pc:docMk/>
            <pc:sldMk cId="3160629959" sldId="735"/>
            <ac:spMk id="4" creationId="{ADCD49EE-F22C-7D6E-F14C-6BF392ACB24A}"/>
          </ac:spMkLst>
        </pc:spChg>
        <pc:spChg chg="add mod">
          <ac:chgData name="Yoel Kortick" userId="167978f5-7f40-4909-85d5-d4149554ad4e" providerId="ADAL" clId="{D12FE861-7B93-4B1C-9C4C-BEE5DB5254B9}" dt="2024-07-18T05:10:12.787" v="934" actId="1582"/>
          <ac:spMkLst>
            <pc:docMk/>
            <pc:sldMk cId="3160629959" sldId="735"/>
            <ac:spMk id="5" creationId="{48271E31-AEFC-325C-CAB0-98131B568E30}"/>
          </ac:spMkLst>
        </pc:spChg>
        <pc:spChg chg="add mod">
          <ac:chgData name="Yoel Kortick" userId="167978f5-7f40-4909-85d5-d4149554ad4e" providerId="ADAL" clId="{D12FE861-7B93-4B1C-9C4C-BEE5DB5254B9}" dt="2024-07-18T05:10:17.487" v="935" actId="14100"/>
          <ac:spMkLst>
            <pc:docMk/>
            <pc:sldMk cId="3160629959" sldId="735"/>
            <ac:spMk id="6" creationId="{890365C1-4751-8E5C-C64C-61C3BE9893FD}"/>
          </ac:spMkLst>
        </pc:spChg>
        <pc:spChg chg="mod">
          <ac:chgData name="Yoel Kortick" userId="167978f5-7f40-4909-85d5-d4149554ad4e" providerId="ADAL" clId="{D12FE861-7B93-4B1C-9C4C-BEE5DB5254B9}" dt="2024-07-18T05:11:18.178" v="945" actId="20577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D12FE861-7B93-4B1C-9C4C-BEE5DB5254B9}" dt="2024-07-18T04:53:28.595" v="922" actId="14100"/>
          <ac:spMkLst>
            <pc:docMk/>
            <pc:sldMk cId="3160629959" sldId="735"/>
            <ac:spMk id="11" creationId="{1ACE3884-5DD3-4F86-13C6-FF34F1D35C8C}"/>
          </ac:spMkLst>
        </pc:spChg>
        <pc:picChg chg="add mod">
          <ac:chgData name="Yoel Kortick" userId="167978f5-7f40-4909-85d5-d4149554ad4e" providerId="ADAL" clId="{D12FE861-7B93-4B1C-9C4C-BEE5DB5254B9}" dt="2024-07-18T05:09:11.565" v="926" actId="208"/>
          <ac:picMkLst>
            <pc:docMk/>
            <pc:sldMk cId="3160629959" sldId="735"/>
            <ac:picMk id="3" creationId="{39EC31CC-670B-A2D6-22E5-E1BABB1E23E1}"/>
          </ac:picMkLst>
        </pc:picChg>
        <pc:cxnChg chg="add mod">
          <ac:chgData name="Yoel Kortick" userId="167978f5-7f40-4909-85d5-d4149554ad4e" providerId="ADAL" clId="{D12FE861-7B93-4B1C-9C4C-BEE5DB5254B9}" dt="2024-07-18T05:10:17.487" v="935" actId="14100"/>
          <ac:cxnSpMkLst>
            <pc:docMk/>
            <pc:sldMk cId="3160629959" sldId="735"/>
            <ac:cxnSpMk id="7" creationId="{4BDA97CA-7611-E514-D156-36141E49FE40}"/>
          </ac:cxnSpMkLst>
        </pc:cxn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4139774847" sldId="736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4139774847" sldId="73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301571980" sldId="737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301571980" sldId="73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3554703128" sldId="738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3554703128" sldId="73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2001287940" sldId="739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2001287940" sldId="73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4191286983" sldId="740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4191286983" sldId="74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324569385" sldId="741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324569385" sldId="74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2250417855" sldId="742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2250417855" sldId="74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6338821" sldId="743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6338821" sldId="743"/>
            <ac:spMk id="10" creationId="{4C5297D4-1A90-BA7E-1EA2-3486955EA032}"/>
          </ac:spMkLst>
        </pc:spChg>
      </pc:sldChg>
      <pc:sldChg chg="modSp del mod">
        <pc:chgData name="Yoel Kortick" userId="167978f5-7f40-4909-85d5-d4149554ad4e" providerId="ADAL" clId="{D12FE861-7B93-4B1C-9C4C-BEE5DB5254B9}" dt="2024-07-18T05:13:36.176" v="956" actId="47"/>
        <pc:sldMkLst>
          <pc:docMk/>
          <pc:sldMk cId="255888119" sldId="744"/>
        </pc:sldMkLst>
        <pc:spChg chg="mod">
          <ac:chgData name="Yoel Kortick" userId="167978f5-7f40-4909-85d5-d4149554ad4e" providerId="ADAL" clId="{D12FE861-7B93-4B1C-9C4C-BEE5DB5254B9}" dt="2024-07-18T05:11:27.062" v="954" actId="20577"/>
          <ac:spMkLst>
            <pc:docMk/>
            <pc:sldMk cId="255888119" sldId="74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D12FE861-7B93-4B1C-9C4C-BEE5DB5254B9}" dt="2024-07-18T05:13:36.176" v="956" actId="47"/>
        <pc:sldMkLst>
          <pc:docMk/>
          <pc:sldMk cId="1201906778" sldId="745"/>
        </pc:sldMkLst>
        <pc:spChg chg="mod">
          <ac:chgData name="Yoel Kortick" userId="167978f5-7f40-4909-85d5-d4149554ad4e" providerId="ADAL" clId="{D12FE861-7B93-4B1C-9C4C-BEE5DB5254B9}" dt="2024-07-18T04:47:46.763" v="722"/>
          <ac:spMkLst>
            <pc:docMk/>
            <pc:sldMk cId="1201906778" sldId="745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942690071" sldId="74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537061899" sldId="74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674239236" sldId="74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846019292" sldId="74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66716376" sldId="75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224374813" sldId="75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832285688" sldId="75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76404225" sldId="75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929827221" sldId="75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679156355" sldId="75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087801040" sldId="75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805533115" sldId="75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584238136" sldId="75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05476733" sldId="75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76697116" sldId="76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674158445" sldId="76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3362046" sldId="76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61312639" sldId="76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612287615" sldId="76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912262870" sldId="76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013336910" sldId="76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368566295" sldId="76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921944550" sldId="76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00619303" sldId="76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840565703" sldId="77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940799651" sldId="77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284624153" sldId="77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479596646" sldId="77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450066584" sldId="77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07125971" sldId="77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168314226" sldId="77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817444396" sldId="77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600945540" sldId="77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158396013" sldId="78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699544927" sldId="78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822790369" sldId="78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169409164" sldId="78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354366539" sldId="78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28381602" sldId="78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649209413" sldId="78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899294199" sldId="78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718108675" sldId="78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046549890" sldId="78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156085395" sldId="79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433489698" sldId="79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444540144" sldId="79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2635942" sldId="79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34965610" sldId="79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879587633" sldId="79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938100498" sldId="79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313022764" sldId="79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490943010" sldId="79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468771233" sldId="79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667600306" sldId="80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454012567" sldId="80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378559334" sldId="80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025724310" sldId="80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623577472" sldId="80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853988912" sldId="80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27004443" sldId="80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205924501" sldId="80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094470090" sldId="80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563536793" sldId="80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310200128" sldId="81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615411280" sldId="81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500686092" sldId="81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122055299" sldId="813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086063068" sldId="814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098127407" sldId="815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4133022498" sldId="816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422204900" sldId="817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147758091" sldId="818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109942369" sldId="819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275107410" sldId="820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3491255545" sldId="821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20746554" sldId="822"/>
        </pc:sldMkLst>
      </pc:sldChg>
      <pc:sldChg chg="del">
        <pc:chgData name="Yoel Kortick" userId="167978f5-7f40-4909-85d5-d4149554ad4e" providerId="ADAL" clId="{D12FE861-7B93-4B1C-9C4C-BEE5DB5254B9}" dt="2024-07-18T05:13:36.176" v="956" actId="47"/>
        <pc:sldMkLst>
          <pc:docMk/>
          <pc:sldMk cId="939410518" sldId="823"/>
        </pc:sldMkLst>
      </pc:sldChg>
      <pc:sldChg chg="modSp add mod">
        <pc:chgData name="Yoel Kortick" userId="167978f5-7f40-4909-85d5-d4149554ad4e" providerId="ADAL" clId="{D12FE861-7B93-4B1C-9C4C-BEE5DB5254B9}" dt="2024-07-19T03:20:05.410" v="975" actId="6549"/>
        <pc:sldMkLst>
          <pc:docMk/>
          <pc:sldMk cId="1267169354" sldId="824"/>
        </pc:sldMkLst>
        <pc:spChg chg="mod">
          <ac:chgData name="Yoel Kortick" userId="167978f5-7f40-4909-85d5-d4149554ad4e" providerId="ADAL" clId="{D12FE861-7B93-4B1C-9C4C-BEE5DB5254B9}" dt="2024-07-18T04:28:40.866" v="624" actId="20577"/>
          <ac:spMkLst>
            <pc:docMk/>
            <pc:sldMk cId="1267169354" sldId="824"/>
            <ac:spMk id="5" creationId="{3C5B1970-55DC-9B2D-ED4E-0D46C9D173B4}"/>
          </ac:spMkLst>
        </pc:spChg>
        <pc:spChg chg="mod">
          <ac:chgData name="Yoel Kortick" userId="167978f5-7f40-4909-85d5-d4149554ad4e" providerId="ADAL" clId="{D12FE861-7B93-4B1C-9C4C-BEE5DB5254B9}" dt="2024-07-19T03:20:05.410" v="975" actId="6549"/>
          <ac:spMkLst>
            <pc:docMk/>
            <pc:sldMk cId="1267169354" sldId="824"/>
            <ac:spMk id="10" creationId="{4C5297D4-1A90-BA7E-1EA2-3486955EA032}"/>
          </ac:spMkLst>
        </pc:spChg>
        <pc:graphicFrameChg chg="mod modGraphic">
          <ac:chgData name="Yoel Kortick" userId="167978f5-7f40-4909-85d5-d4149554ad4e" providerId="ADAL" clId="{D12FE861-7B93-4B1C-9C4C-BEE5DB5254B9}" dt="2024-07-18T04:32:09.376" v="721" actId="12"/>
          <ac:graphicFrameMkLst>
            <pc:docMk/>
            <pc:sldMk cId="1267169354" sldId="824"/>
            <ac:graphicFrameMk id="2" creationId="{A3ACD66A-D5F0-A687-DE27-353B540CF386}"/>
          </ac:graphicFrameMkLst>
        </pc:graphicFrameChg>
      </pc:sldChg>
      <pc:sldChg chg="add del">
        <pc:chgData name="Yoel Kortick" userId="167978f5-7f40-4909-85d5-d4149554ad4e" providerId="ADAL" clId="{D12FE861-7B93-4B1C-9C4C-BEE5DB5254B9}" dt="2024-07-18T04:30:56.603" v="690" actId="47"/>
        <pc:sldMkLst>
          <pc:docMk/>
          <pc:sldMk cId="807234773" sldId="825"/>
        </pc:sldMkLst>
      </pc:sldChg>
      <pc:sldChg chg="modSp add del mod ord">
        <pc:chgData name="Yoel Kortick" userId="167978f5-7f40-4909-85d5-d4149554ad4e" providerId="ADAL" clId="{D12FE861-7B93-4B1C-9C4C-BEE5DB5254B9}" dt="2024-07-18T05:13:36.176" v="956" actId="47"/>
        <pc:sldMkLst>
          <pc:docMk/>
          <pc:sldMk cId="2075213306" sldId="825"/>
        </pc:sldMkLst>
        <pc:spChg chg="mod">
          <ac:chgData name="Yoel Kortick" userId="167978f5-7f40-4909-85d5-d4149554ad4e" providerId="ADAL" clId="{D12FE861-7B93-4B1C-9C4C-BEE5DB5254B9}" dt="2024-07-18T04:52:19.647" v="901"/>
          <ac:spMkLst>
            <pc:docMk/>
            <pc:sldMk cId="2075213306" sldId="825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D12FE861-7B93-4B1C-9C4C-BEE5DB5254B9}" dt="2024-07-18T05:13:36.176" v="956" actId="47"/>
        <pc:sldMkLst>
          <pc:docMk/>
          <pc:sldMk cId="3542413701" sldId="826"/>
        </pc:sldMkLst>
        <pc:spChg chg="mod">
          <ac:chgData name="Yoel Kortick" userId="167978f5-7f40-4909-85d5-d4149554ad4e" providerId="ADAL" clId="{D12FE861-7B93-4B1C-9C4C-BEE5DB5254B9}" dt="2024-07-18T04:51:30.775" v="898" actId="6549"/>
          <ac:spMkLst>
            <pc:docMk/>
            <pc:sldMk cId="3542413701" sldId="826"/>
            <ac:spMk id="11" creationId="{1ACE3884-5DD3-4F86-13C6-FF34F1D35C8C}"/>
          </ac:spMkLst>
        </pc:spChg>
      </pc:sldChg>
    </pc:docChg>
  </pc:docChgLst>
  <pc:docChgLst>
    <pc:chgData name="Yoel Kortick" userId="167978f5-7f40-4909-85d5-d4149554ad4e" providerId="ADAL" clId="{17D78392-7091-4238-8278-2F3BDFF78295}"/>
    <pc:docChg chg="undo custSel addSld delSld modSld sldOrd delSection modSection">
      <pc:chgData name="Yoel Kortick" userId="167978f5-7f40-4909-85d5-d4149554ad4e" providerId="ADAL" clId="{17D78392-7091-4238-8278-2F3BDFF78295}" dt="2024-07-02T16:22:48.985" v="13074" actId="1036"/>
      <pc:docMkLst>
        <pc:docMk/>
      </pc:docMkLst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0" sldId="314"/>
        </pc:sldMkLst>
      </pc:sldChg>
      <pc:sldChg chg="del">
        <pc:chgData name="Yoel Kortick" userId="167978f5-7f40-4909-85d5-d4149554ad4e" providerId="ADAL" clId="{17D78392-7091-4238-8278-2F3BDFF78295}" dt="2024-06-23T09:59:03.108" v="53" actId="47"/>
        <pc:sldMkLst>
          <pc:docMk/>
          <pc:sldMk cId="815051809" sldId="388"/>
        </pc:sldMkLst>
      </pc:sldChg>
      <pc:sldChg chg="addSp delSp modSp mod">
        <pc:chgData name="Yoel Kortick" userId="167978f5-7f40-4909-85d5-d4149554ad4e" providerId="ADAL" clId="{17D78392-7091-4238-8278-2F3BDFF78295}" dt="2024-06-23T10:30:54.397" v="448" actId="1076"/>
        <pc:sldMkLst>
          <pc:docMk/>
          <pc:sldMk cId="1745681045" sldId="397"/>
        </pc:sldMkLst>
        <pc:spChg chg="mod">
          <ac:chgData name="Yoel Kortick" userId="167978f5-7f40-4909-85d5-d4149554ad4e" providerId="ADAL" clId="{17D78392-7091-4238-8278-2F3BDFF78295}" dt="2024-06-23T10:01:55.072" v="117" actId="20577"/>
          <ac:spMkLst>
            <pc:docMk/>
            <pc:sldMk cId="1745681045" sldId="3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0:09:28.290" v="189" actId="403"/>
          <ac:spMkLst>
            <pc:docMk/>
            <pc:sldMk cId="1745681045" sldId="397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3T10:30:40.686" v="446" actId="478"/>
          <ac:picMkLst>
            <pc:docMk/>
            <pc:sldMk cId="1745681045" sldId="397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30:54.397" v="448" actId="1076"/>
          <ac:picMkLst>
            <pc:docMk/>
            <pc:sldMk cId="1745681045" sldId="397"/>
            <ac:picMk id="4" creationId="{D8127B7E-E387-F84D-5873-963B236C4BB5}"/>
          </ac:picMkLst>
        </pc:picChg>
      </pc:sldChg>
      <pc:sldChg chg="del">
        <pc:chgData name="Yoel Kortick" userId="167978f5-7f40-4909-85d5-d4149554ad4e" providerId="ADAL" clId="{17D78392-7091-4238-8278-2F3BDFF78295}" dt="2024-06-23T09:59:31.847" v="66" actId="47"/>
        <pc:sldMkLst>
          <pc:docMk/>
          <pc:sldMk cId="2554479115" sldId="39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330207068" sldId="459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47381953" sldId="460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3473422156" sldId="535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2016499525" sldId="536"/>
        </pc:sldMkLst>
      </pc:sldChg>
      <pc:sldChg chg="del">
        <pc:chgData name="Yoel Kortick" userId="167978f5-7f40-4909-85d5-d4149554ad4e" providerId="ADAL" clId="{17D78392-7091-4238-8278-2F3BDFF78295}" dt="2024-06-23T10:01:06.096" v="90" actId="47"/>
        <pc:sldMkLst>
          <pc:docMk/>
          <pc:sldMk cId="4272923812" sldId="566"/>
        </pc:sldMkLst>
      </pc:sldChg>
      <pc:sldChg chg="del">
        <pc:chgData name="Yoel Kortick" userId="167978f5-7f40-4909-85d5-d4149554ad4e" providerId="ADAL" clId="{17D78392-7091-4238-8278-2F3BDFF78295}" dt="2024-06-23T09:56:14.551" v="44" actId="47"/>
        <pc:sldMkLst>
          <pc:docMk/>
          <pc:sldMk cId="3356827454" sldId="641"/>
        </pc:sldMkLst>
      </pc:sldChg>
      <pc:sldChg chg="delSp modSp mod">
        <pc:chgData name="Yoel Kortick" userId="167978f5-7f40-4909-85d5-d4149554ad4e" providerId="ADAL" clId="{17D78392-7091-4238-8278-2F3BDFF78295}" dt="2024-06-23T09:56:05.266" v="42" actId="478"/>
        <pc:sldMkLst>
          <pc:docMk/>
          <pc:sldMk cId="2594056538" sldId="647"/>
        </pc:sldMkLst>
        <pc:spChg chg="del">
          <ac:chgData name="Yoel Kortick" userId="167978f5-7f40-4909-85d5-d4149554ad4e" providerId="ADAL" clId="{17D78392-7091-4238-8278-2F3BDFF78295}" dt="2024-06-23T09:56:05.266" v="42" actId="478"/>
          <ac:spMkLst>
            <pc:docMk/>
            <pc:sldMk cId="2594056538" sldId="647"/>
            <ac:spMk id="20" creationId="{47F5FC54-2119-1991-EA6B-FA3606E7E0B9}"/>
          </ac:spMkLst>
        </pc:spChg>
        <pc:spChg chg="mod">
          <ac:chgData name="Yoel Kortick" userId="167978f5-7f40-4909-85d5-d4149554ad4e" providerId="ADAL" clId="{17D78392-7091-4238-8278-2F3BDFF78295}" dt="2024-06-23T09:55:48.362" v="6" actId="20577"/>
          <ac:spMkLst>
            <pc:docMk/>
            <pc:sldMk cId="2594056538" sldId="647"/>
            <ac:spMk id="21" creationId="{4B557451-4271-4B3E-23ED-1E236F2D7796}"/>
          </ac:spMkLst>
        </pc:spChg>
        <pc:spChg chg="mod">
          <ac:chgData name="Yoel Kortick" userId="167978f5-7f40-4909-85d5-d4149554ad4e" providerId="ADAL" clId="{17D78392-7091-4238-8278-2F3BDFF78295}" dt="2024-06-23T09:55:42.319" v="2" actId="6549"/>
          <ac:spMkLst>
            <pc:docMk/>
            <pc:sldMk cId="2594056538" sldId="647"/>
            <ac:spMk id="22" creationId="{9B5F582B-23AB-6B01-E863-A0F17C002003}"/>
          </ac:spMkLst>
        </pc:spChg>
        <pc:spChg chg="mod">
          <ac:chgData name="Yoel Kortick" userId="167978f5-7f40-4909-85d5-d4149554ad4e" providerId="ADAL" clId="{17D78392-7091-4238-8278-2F3BDFF78295}" dt="2024-06-23T09:56:01.822" v="41" actId="20577"/>
          <ac:spMkLst>
            <pc:docMk/>
            <pc:sldMk cId="2594056538" sldId="647"/>
            <ac:spMk id="23" creationId="{4A320969-5F7F-9C87-B26F-D76042B0E452}"/>
          </ac:spMkLst>
        </pc:spChg>
      </pc:sldChg>
      <pc:sldChg chg="del">
        <pc:chgData name="Yoel Kortick" userId="167978f5-7f40-4909-85d5-d4149554ad4e" providerId="ADAL" clId="{17D78392-7091-4238-8278-2F3BDFF78295}" dt="2024-06-23T09:56:13.697" v="43" actId="47"/>
        <pc:sldMkLst>
          <pc:docMk/>
          <pc:sldMk cId="63888825" sldId="649"/>
        </pc:sldMkLst>
      </pc:sldChg>
      <pc:sldChg chg="del">
        <pc:chgData name="Yoel Kortick" userId="167978f5-7f40-4909-85d5-d4149554ad4e" providerId="ADAL" clId="{17D78392-7091-4238-8278-2F3BDFF78295}" dt="2024-06-23T09:56:15.548" v="45" actId="47"/>
        <pc:sldMkLst>
          <pc:docMk/>
          <pc:sldMk cId="1637256743" sldId="657"/>
        </pc:sldMkLst>
      </pc:sldChg>
      <pc:sldChg chg="modSp mod">
        <pc:chgData name="Yoel Kortick" userId="167978f5-7f40-4909-85d5-d4149554ad4e" providerId="ADAL" clId="{17D78392-7091-4238-8278-2F3BDFF78295}" dt="2024-06-27T02:08:12.951" v="12900"/>
        <pc:sldMkLst>
          <pc:docMk/>
          <pc:sldMk cId="2401584553" sldId="69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401584553" sldId="696"/>
            <ac:spMk id="6" creationId="{65F3B852-286D-55BD-2B1D-F4756EAB082C}"/>
          </ac:spMkLst>
        </pc:spChg>
      </pc:sldChg>
      <pc:sldChg chg="modSp del mod">
        <pc:chgData name="Yoel Kortick" userId="167978f5-7f40-4909-85d5-d4149554ad4e" providerId="ADAL" clId="{17D78392-7091-4238-8278-2F3BDFF78295}" dt="2024-06-23T09:56:55.047" v="51" actId="47"/>
        <pc:sldMkLst>
          <pc:docMk/>
          <pc:sldMk cId="2595198170" sldId="698"/>
        </pc:sldMkLst>
        <pc:spChg chg="mod">
          <ac:chgData name="Yoel Kortick" userId="167978f5-7f40-4909-85d5-d4149554ad4e" providerId="ADAL" clId="{17D78392-7091-4238-8278-2F3BDFF78295}" dt="2024-06-23T09:56:51.832" v="50" actId="20577"/>
          <ac:spMkLst>
            <pc:docMk/>
            <pc:sldMk cId="2595198170" sldId="698"/>
            <ac:spMk id="5" creationId="{DEB5A392-1552-916A-4A88-86F4E09DDDC2}"/>
          </ac:spMkLst>
        </pc:spChg>
      </pc:sldChg>
      <pc:sldChg chg="del">
        <pc:chgData name="Yoel Kortick" userId="167978f5-7f40-4909-85d5-d4149554ad4e" providerId="ADAL" clId="{17D78392-7091-4238-8278-2F3BDFF78295}" dt="2024-06-23T09:59:43.343" v="69" actId="47"/>
        <pc:sldMkLst>
          <pc:docMk/>
          <pc:sldMk cId="1826252564" sldId="701"/>
        </pc:sldMkLst>
      </pc:sldChg>
      <pc:sldChg chg="del">
        <pc:chgData name="Yoel Kortick" userId="167978f5-7f40-4909-85d5-d4149554ad4e" providerId="ADAL" clId="{17D78392-7091-4238-8278-2F3BDFF78295}" dt="2024-06-23T09:59:57.332" v="83" actId="47"/>
        <pc:sldMkLst>
          <pc:docMk/>
          <pc:sldMk cId="1840071172" sldId="702"/>
        </pc:sldMkLst>
      </pc:sldChg>
      <pc:sldChg chg="del">
        <pc:chgData name="Yoel Kortick" userId="167978f5-7f40-4909-85d5-d4149554ad4e" providerId="ADAL" clId="{17D78392-7091-4238-8278-2F3BDFF78295}" dt="2024-06-23T09:59:45.351" v="70" actId="47"/>
        <pc:sldMkLst>
          <pc:docMk/>
          <pc:sldMk cId="1603782623" sldId="707"/>
        </pc:sldMkLst>
      </pc:sldChg>
      <pc:sldChg chg="del">
        <pc:chgData name="Yoel Kortick" userId="167978f5-7f40-4909-85d5-d4149554ad4e" providerId="ADAL" clId="{17D78392-7091-4238-8278-2F3BDFF78295}" dt="2024-06-23T09:59:48.412" v="73" actId="47"/>
        <pc:sldMkLst>
          <pc:docMk/>
          <pc:sldMk cId="3269987942" sldId="708"/>
        </pc:sldMkLst>
      </pc:sldChg>
      <pc:sldChg chg="del">
        <pc:chgData name="Yoel Kortick" userId="167978f5-7f40-4909-85d5-d4149554ad4e" providerId="ADAL" clId="{17D78392-7091-4238-8278-2F3BDFF78295}" dt="2024-06-23T09:59:49.395" v="74" actId="47"/>
        <pc:sldMkLst>
          <pc:docMk/>
          <pc:sldMk cId="733623745" sldId="710"/>
        </pc:sldMkLst>
      </pc:sldChg>
      <pc:sldChg chg="delSp modSp mod">
        <pc:chgData name="Yoel Kortick" userId="167978f5-7f40-4909-85d5-d4149554ad4e" providerId="ADAL" clId="{17D78392-7091-4238-8278-2F3BDFF78295}" dt="2024-06-23T10:01:22.765" v="105" actId="478"/>
        <pc:sldMkLst>
          <pc:docMk/>
          <pc:sldMk cId="3503488851" sldId="722"/>
        </pc:sldMkLst>
        <pc:spChg chg="mod">
          <ac:chgData name="Yoel Kortick" userId="167978f5-7f40-4909-85d5-d4149554ad4e" providerId="ADAL" clId="{17D78392-7091-4238-8278-2F3BDFF78295}" dt="2024-06-23T10:01:18.803" v="104" actId="20577"/>
          <ac:spMkLst>
            <pc:docMk/>
            <pc:sldMk cId="3503488851" sldId="722"/>
            <ac:spMk id="13" creationId="{F4F9CE6C-EB7E-DBFE-C77E-B97A93A03817}"/>
          </ac:spMkLst>
        </pc:spChg>
        <pc:spChg chg="del">
          <ac:chgData name="Yoel Kortick" userId="167978f5-7f40-4909-85d5-d4149554ad4e" providerId="ADAL" clId="{17D78392-7091-4238-8278-2F3BDFF78295}" dt="2024-06-23T10:01:22.765" v="105" actId="478"/>
          <ac:spMkLst>
            <pc:docMk/>
            <pc:sldMk cId="3503488851" sldId="722"/>
            <ac:spMk id="14" creationId="{936F52EF-7B1D-2566-595C-58A1748474EB}"/>
          </ac:spMkLst>
        </pc:spChg>
      </pc:sldChg>
      <pc:sldChg chg="del">
        <pc:chgData name="Yoel Kortick" userId="167978f5-7f40-4909-85d5-d4149554ad4e" providerId="ADAL" clId="{17D78392-7091-4238-8278-2F3BDFF78295}" dt="2024-06-23T09:59:33.602" v="67" actId="47"/>
        <pc:sldMkLst>
          <pc:docMk/>
          <pc:sldMk cId="1066674045" sldId="723"/>
        </pc:sldMkLst>
      </pc:sldChg>
      <pc:sldChg chg="addSp delSp modSp add mod">
        <pc:chgData name="Yoel Kortick" userId="167978f5-7f40-4909-85d5-d4149554ad4e" providerId="ADAL" clId="{17D78392-7091-4238-8278-2F3BDFF78295}" dt="2024-06-23T10:17:03.830" v="348" actId="404"/>
        <pc:sldMkLst>
          <pc:docMk/>
          <pc:sldMk cId="3791246301" sldId="723"/>
        </pc:sldMkLst>
        <pc:spChg chg="add mod">
          <ac:chgData name="Yoel Kortick" userId="167978f5-7f40-4909-85d5-d4149554ad4e" providerId="ADAL" clId="{17D78392-7091-4238-8278-2F3BDFF78295}" dt="2024-06-23T10:13:51.138" v="316" actId="403"/>
          <ac:spMkLst>
            <pc:docMk/>
            <pc:sldMk cId="3791246301" sldId="723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10:38.790" v="197" actId="14100"/>
          <ac:spMkLst>
            <pc:docMk/>
            <pc:sldMk cId="3791246301" sldId="723"/>
            <ac:spMk id="11" creationId="{1ACE3884-5DD3-4F86-13C6-FF34F1D35C8C}"/>
          </ac:spMkLst>
        </pc:spChg>
        <pc:graphicFrameChg chg="add mod modGraphic">
          <ac:chgData name="Yoel Kortick" userId="167978f5-7f40-4909-85d5-d4149554ad4e" providerId="ADAL" clId="{17D78392-7091-4238-8278-2F3BDFF78295}" dt="2024-06-23T10:17:03.830" v="348" actId="404"/>
          <ac:graphicFrameMkLst>
            <pc:docMk/>
            <pc:sldMk cId="3791246301" sldId="723"/>
            <ac:graphicFrameMk id="4" creationId="{4CC358CF-D3D2-028F-CE06-A829611614FD}"/>
          </ac:graphicFrameMkLst>
        </pc:graphicFrameChg>
        <pc:picChg chg="del">
          <ac:chgData name="Yoel Kortick" userId="167978f5-7f40-4909-85d5-d4149554ad4e" providerId="ADAL" clId="{17D78392-7091-4238-8278-2F3BDFF78295}" dt="2024-06-23T10:10:40.240" v="198" actId="478"/>
          <ac:picMkLst>
            <pc:docMk/>
            <pc:sldMk cId="3791246301" sldId="723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16:12.235" v="338" actId="14100"/>
          <ac:picMkLst>
            <pc:docMk/>
            <pc:sldMk cId="3791246301" sldId="723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16:24.282" v="342" actId="1076"/>
          <ac:picMkLst>
            <pc:docMk/>
            <pc:sldMk cId="3791246301" sldId="723"/>
            <ac:picMk id="8" creationId="{7EE49ADF-8C40-4AF6-2BDF-56086DA213A7}"/>
          </ac:picMkLst>
        </pc:picChg>
        <pc:picChg chg="add mod">
          <ac:chgData name="Yoel Kortick" userId="167978f5-7f40-4909-85d5-d4149554ad4e" providerId="ADAL" clId="{17D78392-7091-4238-8278-2F3BDFF78295}" dt="2024-06-23T10:16:27.202" v="343" actId="1076"/>
          <ac:picMkLst>
            <pc:docMk/>
            <pc:sldMk cId="3791246301" sldId="723"/>
            <ac:picMk id="13" creationId="{5489FFC9-FD7B-D437-A5F1-A78912B1EE4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2:15.200" v="461"/>
        <pc:sldMkLst>
          <pc:docMk/>
          <pc:sldMk cId="90804887" sldId="724"/>
        </pc:sldMkLst>
        <pc:spChg chg="mod">
          <ac:chgData name="Yoel Kortick" userId="167978f5-7f40-4909-85d5-d4149554ad4e" providerId="ADAL" clId="{17D78392-7091-4238-8278-2F3BDFF78295}" dt="2024-06-23T10:28:11.037" v="402" actId="313"/>
          <ac:spMkLst>
            <pc:docMk/>
            <pc:sldMk cId="90804887" sldId="724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8:14.950" v="403" actId="6549"/>
          <ac:spMkLst>
            <pc:docMk/>
            <pc:sldMk cId="90804887" sldId="724"/>
            <ac:spMk id="11" creationId="{1ACE3884-5DD3-4F86-13C6-FF34F1D35C8C}"/>
          </ac:spMkLst>
        </pc:spChg>
        <pc:graphicFrameChg chg="del">
          <ac:chgData name="Yoel Kortick" userId="167978f5-7f40-4909-85d5-d4149554ad4e" providerId="ADAL" clId="{17D78392-7091-4238-8278-2F3BDFF78295}" dt="2024-06-23T10:27:26.324" v="395" actId="478"/>
          <ac:graphicFrameMkLst>
            <pc:docMk/>
            <pc:sldMk cId="90804887" sldId="724"/>
            <ac:graphicFrameMk id="4" creationId="{4CC358CF-D3D2-028F-CE06-A829611614FD}"/>
          </ac:graphicFrameMkLst>
        </pc:graphicFrameChg>
        <pc:picChg chg="add del">
          <ac:chgData name="Yoel Kortick" userId="167978f5-7f40-4909-85d5-d4149554ad4e" providerId="ADAL" clId="{17D78392-7091-4238-8278-2F3BDFF78295}" dt="2024-06-23T10:32:13.894" v="460" actId="478"/>
          <ac:picMkLst>
            <pc:docMk/>
            <pc:sldMk cId="90804887" sldId="724"/>
            <ac:picMk id="5" creationId="{4A384203-1C64-F7FB-8F42-3D52C83BEB30}"/>
          </ac:picMkLst>
        </pc:picChg>
        <pc:picChg chg="del">
          <ac:chgData name="Yoel Kortick" userId="167978f5-7f40-4909-85d5-d4149554ad4e" providerId="ADAL" clId="{17D78392-7091-4238-8278-2F3BDFF78295}" dt="2024-06-23T10:27:22.109" v="392" actId="478"/>
          <ac:picMkLst>
            <pc:docMk/>
            <pc:sldMk cId="90804887" sldId="724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32:15.200" v="461"/>
          <ac:picMkLst>
            <pc:docMk/>
            <pc:sldMk cId="90804887" sldId="724"/>
            <ac:picMk id="7" creationId="{FAF1BE5B-A898-FBA0-B216-4C71ECD1FC5E}"/>
          </ac:picMkLst>
        </pc:picChg>
        <pc:picChg chg="del">
          <ac:chgData name="Yoel Kortick" userId="167978f5-7f40-4909-85d5-d4149554ad4e" providerId="ADAL" clId="{17D78392-7091-4238-8278-2F3BDFF78295}" dt="2024-06-23T10:27:22.996" v="393" actId="478"/>
          <ac:picMkLst>
            <pc:docMk/>
            <pc:sldMk cId="90804887" sldId="724"/>
            <ac:picMk id="8" creationId="{7EE49ADF-8C40-4AF6-2BDF-56086DA213A7}"/>
          </ac:picMkLst>
        </pc:picChg>
        <pc:picChg chg="del">
          <ac:chgData name="Yoel Kortick" userId="167978f5-7f40-4909-85d5-d4149554ad4e" providerId="ADAL" clId="{17D78392-7091-4238-8278-2F3BDFF78295}" dt="2024-06-23T10:27:23.633" v="394" actId="478"/>
          <ac:picMkLst>
            <pc:docMk/>
            <pc:sldMk cId="90804887" sldId="724"/>
            <ac:picMk id="13" creationId="{5489FFC9-FD7B-D437-A5F1-A78912B1EE4B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3T10:32:18.183" v="462" actId="47"/>
        <pc:sldMkLst>
          <pc:docMk/>
          <pc:sldMk cId="2959326649" sldId="725"/>
        </pc:sldMkLst>
        <pc:spChg chg="del">
          <ac:chgData name="Yoel Kortick" userId="167978f5-7f40-4909-85d5-d4149554ad4e" providerId="ADAL" clId="{17D78392-7091-4238-8278-2F3BDFF78295}" dt="2024-06-23T10:29:25.659" v="406" actId="478"/>
          <ac:spMkLst>
            <pc:docMk/>
            <pc:sldMk cId="2959326649" sldId="725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9:38.990" v="443" actId="313"/>
          <ac:spMkLst>
            <pc:docMk/>
            <pc:sldMk cId="2959326649" sldId="725"/>
            <ac:spMk id="11" creationId="{1ACE3884-5DD3-4F86-13C6-FF34F1D35C8C}"/>
          </ac:spMkLst>
        </pc:spChg>
        <pc:picChg chg="add">
          <ac:chgData name="Yoel Kortick" userId="167978f5-7f40-4909-85d5-d4149554ad4e" providerId="ADAL" clId="{17D78392-7091-4238-8278-2F3BDFF78295}" dt="2024-06-23T10:29:41.020" v="445" actId="22"/>
          <ac:picMkLst>
            <pc:docMk/>
            <pc:sldMk cId="2959326649" sldId="725"/>
            <ac:picMk id="4" creationId="{1222903C-20DA-4960-B27B-675163D799D8}"/>
          </ac:picMkLst>
        </pc:picChg>
        <pc:picChg chg="del">
          <ac:chgData name="Yoel Kortick" userId="167978f5-7f40-4909-85d5-d4149554ad4e" providerId="ADAL" clId="{17D78392-7091-4238-8278-2F3BDFF78295}" dt="2024-06-23T10:29:40.173" v="444" actId="478"/>
          <ac:picMkLst>
            <pc:docMk/>
            <pc:sldMk cId="2959326649" sldId="725"/>
            <ac:picMk id="5" creationId="{4A384203-1C64-F7FB-8F42-3D52C83BEB30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3:21.179" v="507" actId="14100"/>
        <pc:sldMkLst>
          <pc:docMk/>
          <pc:sldMk cId="1147505631" sldId="726"/>
        </pc:sldMkLst>
        <pc:spChg chg="add del mod">
          <ac:chgData name="Yoel Kortick" userId="167978f5-7f40-4909-85d5-d4149554ad4e" providerId="ADAL" clId="{17D78392-7091-4238-8278-2F3BDFF78295}" dt="2024-06-23T10:31:48.432" v="452" actId="478"/>
          <ac:spMkLst>
            <pc:docMk/>
            <pc:sldMk cId="1147505631" sldId="726"/>
            <ac:spMk id="3" creationId="{010382CE-C0D4-F614-CDEE-36611BFABDC9}"/>
          </ac:spMkLst>
        </pc:spChg>
        <pc:spChg chg="add mod">
          <ac:chgData name="Yoel Kortick" userId="167978f5-7f40-4909-85d5-d4149554ad4e" providerId="ADAL" clId="{17D78392-7091-4238-8278-2F3BDFF78295}" dt="2024-06-23T10:33:21.179" v="507" actId="14100"/>
          <ac:spMkLst>
            <pc:docMk/>
            <pc:sldMk cId="1147505631" sldId="726"/>
            <ac:spMk id="5" creationId="{3C5B1970-55DC-9B2D-ED4E-0D46C9D173B4}"/>
          </ac:spMkLst>
        </pc:spChg>
        <pc:spChg chg="del">
          <ac:chgData name="Yoel Kortick" userId="167978f5-7f40-4909-85d5-d4149554ad4e" providerId="ADAL" clId="{17D78392-7091-4238-8278-2F3BDFF78295}" dt="2024-06-23T10:31:47.623" v="451" actId="478"/>
          <ac:spMkLst>
            <pc:docMk/>
            <pc:sldMk cId="1147505631" sldId="726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0:31:41.843" v="450" actId="478"/>
          <ac:picMkLst>
            <pc:docMk/>
            <pc:sldMk cId="1147505631" sldId="726"/>
            <ac:picMk id="4" creationId="{1222903C-20DA-4960-B27B-675163D799D8}"/>
          </ac:picMkLst>
        </pc:picChg>
      </pc:sldChg>
      <pc:sldChg chg="del">
        <pc:chgData name="Yoel Kortick" userId="167978f5-7f40-4909-85d5-d4149554ad4e" providerId="ADAL" clId="{17D78392-7091-4238-8278-2F3BDFF78295}" dt="2024-06-23T10:01:03.922" v="89" actId="47"/>
        <pc:sldMkLst>
          <pc:docMk/>
          <pc:sldMk cId="1577849166" sldId="726"/>
        </pc:sldMkLst>
      </pc:sldChg>
      <pc:sldChg chg="modSp add mod">
        <pc:chgData name="Yoel Kortick" userId="167978f5-7f40-4909-85d5-d4149554ad4e" providerId="ADAL" clId="{17D78392-7091-4238-8278-2F3BDFF78295}" dt="2024-06-23T10:33:11.952" v="490" actId="14100"/>
        <pc:sldMkLst>
          <pc:docMk/>
          <pc:sldMk cId="990405921" sldId="727"/>
        </pc:sldMkLst>
        <pc:spChg chg="mod">
          <ac:chgData name="Yoel Kortick" userId="167978f5-7f40-4909-85d5-d4149554ad4e" providerId="ADAL" clId="{17D78392-7091-4238-8278-2F3BDFF78295}" dt="2024-06-23T10:33:11.952" v="490" actId="14100"/>
          <ac:spMkLst>
            <pc:docMk/>
            <pc:sldMk cId="990405921" sldId="727"/>
            <ac:spMk id="5" creationId="{3C5B1970-55DC-9B2D-ED4E-0D46C9D173B4}"/>
          </ac:spMkLst>
        </pc:spChg>
      </pc:sldChg>
      <pc:sldChg chg="del">
        <pc:chgData name="Yoel Kortick" userId="167978f5-7f40-4909-85d5-d4149554ad4e" providerId="ADAL" clId="{17D78392-7091-4238-8278-2F3BDFF78295}" dt="2024-06-23T09:59:45.999" v="71" actId="47"/>
        <pc:sldMkLst>
          <pc:docMk/>
          <pc:sldMk cId="2808511795" sldId="727"/>
        </pc:sldMkLst>
      </pc:sldChg>
      <pc:sldChg chg="modSp add mod setBg">
        <pc:chgData name="Yoel Kortick" userId="167978f5-7f40-4909-85d5-d4149554ad4e" providerId="ADAL" clId="{17D78392-7091-4238-8278-2F3BDFF78295}" dt="2024-06-26T06:11:52.593" v="3579"/>
        <pc:sldMkLst>
          <pc:docMk/>
          <pc:sldMk cId="1200987725" sldId="72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0987725" sldId="728"/>
            <ac:spMk id="13" creationId="{F4F9CE6C-EB7E-DBFE-C77E-B97A93A03817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007351395" sldId="728"/>
        </pc:sldMkLst>
      </pc:sldChg>
      <pc:sldChg chg="addSp delSp modSp add del mod setBg">
        <pc:chgData name="Yoel Kortick" userId="167978f5-7f40-4909-85d5-d4149554ad4e" providerId="ADAL" clId="{17D78392-7091-4238-8278-2F3BDFF78295}" dt="2024-06-24T11:26:37.060" v="1888" actId="2696"/>
        <pc:sldMkLst>
          <pc:docMk/>
          <pc:sldMk cId="3411877323" sldId="729"/>
        </pc:sldMkLst>
        <pc:spChg chg="add mod">
          <ac:chgData name="Yoel Kortick" userId="167978f5-7f40-4909-85d5-d4149554ad4e" providerId="ADAL" clId="{17D78392-7091-4238-8278-2F3BDFF78295}" dt="2024-06-23T15:00:25.068" v="589"/>
          <ac:spMkLst>
            <pc:docMk/>
            <pc:sldMk cId="3411877323" sldId="729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3T10:34:15.651" v="516"/>
          <ac:spMkLst>
            <pc:docMk/>
            <pc:sldMk cId="3411877323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4:58:36.432" v="582" actId="6549"/>
          <ac:spMkLst>
            <pc:docMk/>
            <pc:sldMk cId="3411877323" sldId="729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3T14:59:55.355" v="584" actId="1076"/>
          <ac:picMkLst>
            <pc:docMk/>
            <pc:sldMk cId="3411877323" sldId="729"/>
            <ac:picMk id="3" creationId="{3E6B8B2B-F990-CE5A-D403-3355C69C6B0A}"/>
          </ac:picMkLst>
        </pc:picChg>
        <pc:picChg chg="del">
          <ac:chgData name="Yoel Kortick" userId="167978f5-7f40-4909-85d5-d4149554ad4e" providerId="ADAL" clId="{17D78392-7091-4238-8278-2F3BDFF78295}" dt="2024-06-23T10:34:41.395" v="517" actId="478"/>
          <ac:picMkLst>
            <pc:docMk/>
            <pc:sldMk cId="3411877323" sldId="729"/>
            <ac:picMk id="4" creationId="{D8127B7E-E387-F84D-5873-963B236C4BB5}"/>
          </ac:picMkLst>
        </pc:pic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487579438" sldId="72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487579438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87579438" sldId="729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1:26:37.060" v="1888" actId="2696"/>
        <pc:sldMkLst>
          <pc:docMk/>
          <pc:sldMk cId="149630331" sldId="730"/>
        </pc:sldMkLst>
        <pc:spChg chg="del">
          <ac:chgData name="Yoel Kortick" userId="167978f5-7f40-4909-85d5-d4149554ad4e" providerId="ADAL" clId="{17D78392-7091-4238-8278-2F3BDFF78295}" dt="2024-06-23T15:02:37.299" v="600" actId="478"/>
          <ac:spMkLst>
            <pc:docMk/>
            <pc:sldMk cId="149630331" sldId="730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3T15:02:35.065" v="598" actId="478"/>
          <ac:spMkLst>
            <pc:docMk/>
            <pc:sldMk cId="149630331" sldId="730"/>
            <ac:spMk id="5" creationId="{315499D2-A13B-D3EB-80ED-206B4CDF7BA4}"/>
          </ac:spMkLst>
        </pc:spChg>
        <pc:spChg chg="del">
          <ac:chgData name="Yoel Kortick" userId="167978f5-7f40-4909-85d5-d4149554ad4e" providerId="ADAL" clId="{17D78392-7091-4238-8278-2F3BDFF78295}" dt="2024-06-23T15:02:34.012" v="597" actId="478"/>
          <ac:spMkLst>
            <pc:docMk/>
            <pc:sldMk cId="149630331" sldId="73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5:02:36.013" v="599" actId="478"/>
          <ac:picMkLst>
            <pc:docMk/>
            <pc:sldMk cId="149630331" sldId="730"/>
            <ac:picMk id="3" creationId="{3E6B8B2B-F990-CE5A-D403-3355C69C6B0A}"/>
          </ac:picMkLst>
        </pc:picChg>
        <pc:picChg chg="add mod">
          <ac:chgData name="Yoel Kortick" userId="167978f5-7f40-4909-85d5-d4149554ad4e" providerId="ADAL" clId="{17D78392-7091-4238-8278-2F3BDFF78295}" dt="2024-06-23T15:02:48.932" v="604" actId="208"/>
          <ac:picMkLst>
            <pc:docMk/>
            <pc:sldMk cId="149630331" sldId="730"/>
            <ac:picMk id="7" creationId="{D51E536A-C2D3-E545-7FE2-11E618731C57}"/>
          </ac:picMkLst>
        </pc:picChg>
      </pc:sldChg>
      <pc:sldChg chg="modSp add">
        <pc:chgData name="Yoel Kortick" userId="167978f5-7f40-4909-85d5-d4149554ad4e" providerId="ADAL" clId="{17D78392-7091-4238-8278-2F3BDFF78295}" dt="2024-06-26T06:11:52.593" v="3579"/>
        <pc:sldMkLst>
          <pc:docMk/>
          <pc:sldMk cId="326572686" sldId="73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6572686" sldId="730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816905370" sldId="730"/>
        </pc:sldMkLst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14541578" sldId="731"/>
        </pc:sldMkLst>
        <pc:spChg chg="del">
          <ac:chgData name="Yoel Kortick" userId="167978f5-7f40-4909-85d5-d4149554ad4e" providerId="ADAL" clId="{17D78392-7091-4238-8278-2F3BDFF78295}" dt="2024-06-23T15:02:30.199" v="596" actId="478"/>
          <ac:spMkLst>
            <pc:docMk/>
            <pc:sldMk cId="914541578" sldId="731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6" creationId="{F355FF0B-F3F3-571B-C0E1-8A1DD8E566CD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7" creationId="{46068B1D-0580-468D-E9BC-26D97084CA72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914541578" sldId="73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4541578" sldId="731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14" creationId="{1943ED0A-4AE8-6418-E93C-2C988CC06A44}"/>
          </ac:spMkLst>
        </pc:spChg>
        <pc:picChg chg="del">
          <ac:chgData name="Yoel Kortick" userId="167978f5-7f40-4909-85d5-d4149554ad4e" providerId="ADAL" clId="{17D78392-7091-4238-8278-2F3BDFF78295}" dt="2024-06-23T15:02:28.948" v="595" actId="478"/>
          <ac:picMkLst>
            <pc:docMk/>
            <pc:sldMk cId="914541578" sldId="731"/>
            <ac:picMk id="3" creationId="{3E6B8B2B-F990-CE5A-D403-3355C69C6B0A}"/>
          </ac:picMkLst>
        </pc:picChg>
        <pc:picChg chg="add del mod">
          <ac:chgData name="Yoel Kortick" userId="167978f5-7f40-4909-85d5-d4149554ad4e" providerId="ADAL" clId="{17D78392-7091-4238-8278-2F3BDFF78295}" dt="2024-06-23T15:17:07.856" v="697" actId="478"/>
          <ac:picMkLst>
            <pc:docMk/>
            <pc:sldMk cId="914541578" sldId="731"/>
            <ac:picMk id="5" creationId="{E4575E7D-7A0C-9838-D3E1-5FFD674FE8E1}"/>
          </ac:picMkLst>
        </pc:picChg>
        <pc:picChg chg="add del mod ord">
          <ac:chgData name="Yoel Kortick" userId="167978f5-7f40-4909-85d5-d4149554ad4e" providerId="ADAL" clId="{17D78392-7091-4238-8278-2F3BDFF78295}" dt="2024-06-24T10:10:02.709" v="1348" actId="478"/>
          <ac:picMkLst>
            <pc:docMk/>
            <pc:sldMk cId="914541578" sldId="731"/>
            <ac:picMk id="13" creationId="{7E3540A7-9AC8-5B4C-BC66-2B7F9323AEF5}"/>
          </ac:picMkLst>
        </pc:picChg>
      </pc:sldChg>
      <pc:sldChg chg="delSp modSp add mod">
        <pc:chgData name="Yoel Kortick" userId="167978f5-7f40-4909-85d5-d4149554ad4e" providerId="ADAL" clId="{17D78392-7091-4238-8278-2F3BDFF78295}" dt="2024-07-02T16:22:48.985" v="13074" actId="1036"/>
        <pc:sldMkLst>
          <pc:docMk/>
          <pc:sldMk cId="1763485071" sldId="732"/>
        </pc:sldMkLst>
        <pc:spChg chg="del">
          <ac:chgData name="Yoel Kortick" userId="167978f5-7f40-4909-85d5-d4149554ad4e" providerId="ADAL" clId="{17D78392-7091-4238-8278-2F3BDFF78295}" dt="2024-06-23T16:28:07.422" v="1122" actId="478"/>
          <ac:spMkLst>
            <pc:docMk/>
            <pc:sldMk cId="1763485071" sldId="732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7-02T16:22:48.985" v="13074" actId="1036"/>
          <ac:spMkLst>
            <pc:docMk/>
            <pc:sldMk cId="1763485071" sldId="73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6:25:49.803" v="1068" actId="478"/>
          <ac:picMkLst>
            <pc:docMk/>
            <pc:sldMk cId="1763485071" sldId="732"/>
            <ac:picMk id="3" creationId="{3E6B8B2B-F990-CE5A-D403-3355C69C6B0A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6:11:52.593" v="3579"/>
        <pc:sldMkLst>
          <pc:docMk/>
          <pc:sldMk cId="2144647236" sldId="733"/>
        </pc:sldMkLst>
        <pc:spChg chg="del">
          <ac:chgData name="Yoel Kortick" userId="167978f5-7f40-4909-85d5-d4149554ad4e" providerId="ADAL" clId="{17D78392-7091-4238-8278-2F3BDFF78295}" dt="2024-06-23T16:30:55.717" v="1311" actId="478"/>
          <ac:spMkLst>
            <pc:docMk/>
            <pc:sldMk cId="2144647236" sldId="733"/>
            <ac:spMk id="6" creationId="{F355FF0B-F3F3-571B-C0E1-8A1DD8E566CD}"/>
          </ac:spMkLst>
        </pc:spChg>
        <pc:spChg chg="del">
          <ac:chgData name="Yoel Kortick" userId="167978f5-7f40-4909-85d5-d4149554ad4e" providerId="ADAL" clId="{17D78392-7091-4238-8278-2F3BDFF78295}" dt="2024-06-23T16:30:56.540" v="1312" actId="478"/>
          <ac:spMkLst>
            <pc:docMk/>
            <pc:sldMk cId="2144647236" sldId="733"/>
            <ac:spMk id="7" creationId="{46068B1D-0580-468D-E9BC-26D97084CA72}"/>
          </ac:spMkLst>
        </pc:spChg>
        <pc:spChg chg="del">
          <ac:chgData name="Yoel Kortick" userId="167978f5-7f40-4909-85d5-d4149554ad4e" providerId="ADAL" clId="{17D78392-7091-4238-8278-2F3BDFF78295}" dt="2024-06-23T16:30:53.724" v="1309" actId="478"/>
          <ac:spMkLst>
            <pc:docMk/>
            <pc:sldMk cId="2144647236" sldId="733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144647236" sldId="73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6:31:19.343" v="1338" actId="14100"/>
          <ac:spMkLst>
            <pc:docMk/>
            <pc:sldMk cId="2144647236" sldId="733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3T16:30:54.784" v="1310" actId="478"/>
          <ac:spMkLst>
            <pc:docMk/>
            <pc:sldMk cId="2144647236" sldId="733"/>
            <ac:spMk id="14" creationId="{1943ED0A-4AE8-6418-E93C-2C988CC06A44}"/>
          </ac:spMkLst>
        </pc:spChg>
        <pc:picChg chg="add del">
          <ac:chgData name="Yoel Kortick" userId="167978f5-7f40-4909-85d5-d4149554ad4e" providerId="ADAL" clId="{17D78392-7091-4238-8278-2F3BDFF78295}" dt="2024-06-23T16:30:44.014" v="1307" actId="478"/>
          <ac:picMkLst>
            <pc:docMk/>
            <pc:sldMk cId="2144647236" sldId="733"/>
            <ac:picMk id="3" creationId="{C07CD7FC-3E22-A1AC-D255-ABE8A2CA890A}"/>
          </ac:picMkLst>
        </pc:picChg>
        <pc:picChg chg="add mod">
          <ac:chgData name="Yoel Kortick" userId="167978f5-7f40-4909-85d5-d4149554ad4e" providerId="ADAL" clId="{17D78392-7091-4238-8278-2F3BDFF78295}" dt="2024-06-23T16:31:23.224" v="1339" actId="208"/>
          <ac:picMkLst>
            <pc:docMk/>
            <pc:sldMk cId="2144647236" sldId="733"/>
            <ac:picMk id="5" creationId="{AAB4E4A3-261B-1D33-39CB-E9637669E960}"/>
          </ac:picMkLst>
        </pc:picChg>
        <pc:picChg chg="del">
          <ac:chgData name="Yoel Kortick" userId="167978f5-7f40-4909-85d5-d4149554ad4e" providerId="ADAL" clId="{17D78392-7091-4238-8278-2F3BDFF78295}" dt="2024-06-23T16:29:15.698" v="1125" actId="478"/>
          <ac:picMkLst>
            <pc:docMk/>
            <pc:sldMk cId="2144647236" sldId="733"/>
            <ac:picMk id="13" creationId="{7E3540A7-9AC8-5B4C-BC66-2B7F9323AEF5}"/>
          </ac:picMkLst>
        </pc:picChg>
      </pc:sldChg>
      <pc:sldChg chg="modSp add del mod">
        <pc:chgData name="Yoel Kortick" userId="167978f5-7f40-4909-85d5-d4149554ad4e" providerId="ADAL" clId="{17D78392-7091-4238-8278-2F3BDFF78295}" dt="2024-06-24T11:27:19.037" v="1892" actId="47"/>
        <pc:sldMkLst>
          <pc:docMk/>
          <pc:sldMk cId="3265055930" sldId="734"/>
        </pc:sldMkLst>
        <pc:spChg chg="mod">
          <ac:chgData name="Yoel Kortick" userId="167978f5-7f40-4909-85d5-d4149554ad4e" providerId="ADAL" clId="{17D78392-7091-4238-8278-2F3BDFF78295}" dt="2024-06-24T10:10:36.193" v="1355" actId="33524"/>
          <ac:spMkLst>
            <pc:docMk/>
            <pc:sldMk cId="3265055930" sldId="734"/>
            <ac:spMk id="11" creationId="{1ACE3884-5DD3-4F86-13C6-FF34F1D35C8C}"/>
          </ac:spMkLst>
        </pc:spChg>
      </pc:sldChg>
      <pc:sldChg chg="add del">
        <pc:chgData name="Yoel Kortick" userId="167978f5-7f40-4909-85d5-d4149554ad4e" providerId="ADAL" clId="{17D78392-7091-4238-8278-2F3BDFF78295}" dt="2024-06-24T10:10:01.322" v="1345" actId="2890"/>
        <pc:sldMkLst>
          <pc:docMk/>
          <pc:sldMk cId="4244873154" sldId="734"/>
        </pc:sldMkLst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160629959" sldId="73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0:11.839" v="1843" actId="20578"/>
          <ac:spMkLst>
            <pc:docMk/>
            <pc:sldMk cId="3160629959" sldId="73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4139774847" sldId="736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39774847" sldId="73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27.043" v="1868" actId="108"/>
          <ac:spMkLst>
            <pc:docMk/>
            <pc:sldMk cId="4139774847" sldId="736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01571980" sldId="737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01571980" sldId="73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3.191" v="1871" actId="108"/>
          <ac:spMkLst>
            <pc:docMk/>
            <pc:sldMk cId="301571980" sldId="737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554703128" sldId="73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554703128" sldId="73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7.254" v="1873" actId="108"/>
          <ac:spMkLst>
            <pc:docMk/>
            <pc:sldMk cId="3554703128" sldId="738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2001287940" sldId="73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001287940" sldId="73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2001287940" sldId="73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4191286983" sldId="74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91286983" sldId="74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91286983" sldId="740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24569385" sldId="741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4569385" sldId="74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1.356" v="1883" actId="108"/>
          <ac:spMkLst>
            <pc:docMk/>
            <pc:sldMk cId="324569385" sldId="74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2250417855" sldId="742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250417855" sldId="74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5.873" v="1885" actId="108"/>
          <ac:spMkLst>
            <pc:docMk/>
            <pc:sldMk cId="2250417855" sldId="742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6338821" sldId="743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6338821" sldId="74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6338821" sldId="743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4.559" v="1573" actId="47"/>
        <pc:sldMkLst>
          <pc:docMk/>
          <pc:sldMk cId="190421016" sldId="744"/>
        </pc:sldMkLst>
        <pc:spChg chg="mod">
          <ac:chgData name="Yoel Kortick" userId="167978f5-7f40-4909-85d5-d4149554ad4e" providerId="ADAL" clId="{17D78392-7091-4238-8278-2F3BDFF78295}" dt="2024-06-24T10:42:48.437" v="1552" actId="13926"/>
          <ac:spMkLst>
            <pc:docMk/>
            <pc:sldMk cId="190421016" sldId="744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1:36:14.639" v="11629" actId="313"/>
        <pc:sldMkLst>
          <pc:docMk/>
          <pc:sldMk cId="255888119" sldId="744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55888119" sldId="74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36:14.639" v="11629" actId="313"/>
          <ac:spMkLst>
            <pc:docMk/>
            <pc:sldMk cId="255888119" sldId="744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4T11:00:38.823" v="1640" actId="22"/>
          <ac:picMkLst>
            <pc:docMk/>
            <pc:sldMk cId="255888119" sldId="744"/>
            <ac:picMk id="3" creationId="{FEFFB16E-2B01-382B-5424-CFED2D85052B}"/>
          </ac:picMkLst>
        </pc:pic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1201906778" sldId="74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1906778" sldId="74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04.415" v="1865" actId="20577"/>
          <ac:spMkLst>
            <pc:docMk/>
            <pc:sldMk cId="1201906778" sldId="745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0:53:05.781" v="1574" actId="47"/>
        <pc:sldMkLst>
          <pc:docMk/>
          <pc:sldMk cId="3720860381" sldId="745"/>
        </pc:sldMkLst>
        <pc:spChg chg="add del mod">
          <ac:chgData name="Yoel Kortick" userId="167978f5-7f40-4909-85d5-d4149554ad4e" providerId="ADAL" clId="{17D78392-7091-4238-8278-2F3BDFF78295}" dt="2024-06-24T10:26:34.770" v="1550" actId="478"/>
          <ac:spMkLst>
            <pc:docMk/>
            <pc:sldMk cId="3720860381" sldId="745"/>
            <ac:spMk id="3" creationId="{B01FF1D7-3926-76D1-509B-C40DBCDD266D}"/>
          </ac:spMkLst>
        </pc:spChg>
        <pc:spChg chg="del">
          <ac:chgData name="Yoel Kortick" userId="167978f5-7f40-4909-85d5-d4149554ad4e" providerId="ADAL" clId="{17D78392-7091-4238-8278-2F3BDFF78295}" dt="2024-06-24T10:26:33.728" v="1549" actId="478"/>
          <ac:spMkLst>
            <pc:docMk/>
            <pc:sldMk cId="3720860381" sldId="745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6.516" v="1575" actId="47"/>
        <pc:sldMkLst>
          <pc:docMk/>
          <pc:sldMk cId="2994929986" sldId="746"/>
        </pc:sldMkLst>
        <pc:spChg chg="mod">
          <ac:chgData name="Yoel Kortick" userId="167978f5-7f40-4909-85d5-d4149554ad4e" providerId="ADAL" clId="{17D78392-7091-4238-8278-2F3BDFF78295}" dt="2024-06-24T10:26:39.499" v="1551"/>
          <ac:spMkLst>
            <pc:docMk/>
            <pc:sldMk cId="2994929986" sldId="746"/>
            <ac:spMk id="11" creationId="{1ACE3884-5DD3-4F86-13C6-FF34F1D35C8C}"/>
          </ac:spMkLst>
        </pc:spChg>
      </pc:sldChg>
      <pc:sldChg chg="modSp add mod setBg">
        <pc:chgData name="Yoel Kortick" userId="167978f5-7f40-4909-85d5-d4149554ad4e" providerId="ADAL" clId="{17D78392-7091-4238-8278-2F3BDFF78295}" dt="2024-06-24T11:29:17.043" v="1899" actId="313"/>
        <pc:sldMkLst>
          <pc:docMk/>
          <pc:sldMk cId="3942690071" sldId="746"/>
        </pc:sldMkLst>
        <pc:spChg chg="mod">
          <ac:chgData name="Yoel Kortick" userId="167978f5-7f40-4909-85d5-d4149554ad4e" providerId="ADAL" clId="{17D78392-7091-4238-8278-2F3BDFF78295}" dt="2024-06-24T11:29:17.043" v="1899" actId="313"/>
          <ac:spMkLst>
            <pc:docMk/>
            <pc:sldMk cId="3942690071" sldId="746"/>
            <ac:spMk id="13" creationId="{F4F9CE6C-EB7E-DBFE-C77E-B97A93A03817}"/>
          </ac:spMkLst>
        </pc:spChg>
      </pc:sldChg>
      <pc:sldChg chg="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3537061899" sldId="747"/>
        </pc:sldMkLst>
        <pc:spChg chg="mod">
          <ac:chgData name="Yoel Kortick" userId="167978f5-7f40-4909-85d5-d4149554ad4e" providerId="ADAL" clId="{17D78392-7091-4238-8278-2F3BDFF78295}" dt="2024-06-24T11:29:25.629" v="1902"/>
          <ac:spMkLst>
            <pc:docMk/>
            <pc:sldMk cId="3537061899" sldId="74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537061899" sldId="74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1:29:36.611" v="1903" actId="478"/>
          <ac:picMkLst>
            <pc:docMk/>
            <pc:sldMk cId="3537061899" sldId="747"/>
            <ac:picMk id="4" creationId="{D8127B7E-E387-F84D-5873-963B236C4BB5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74239236" sldId="748"/>
        </pc:sldMkLst>
        <pc:spChg chg="add">
          <ac:chgData name="Yoel Kortick" userId="167978f5-7f40-4909-85d5-d4149554ad4e" providerId="ADAL" clId="{17D78392-7091-4238-8278-2F3BDFF78295}" dt="2024-06-24T13:24:41.071" v="2093" actId="11529"/>
          <ac:spMkLst>
            <pc:docMk/>
            <pc:sldMk cId="2674239236" sldId="748"/>
            <ac:spMk id="4" creationId="{BF7BD010-F0B7-BBCE-1789-E6D706B68383}"/>
          </ac:spMkLst>
        </pc:spChg>
        <pc:spChg chg="add">
          <ac:chgData name="Yoel Kortick" userId="167978f5-7f40-4909-85d5-d4149554ad4e" providerId="ADAL" clId="{17D78392-7091-4238-8278-2F3BDFF78295}" dt="2024-06-24T13:24:50.521" v="2094" actId="11529"/>
          <ac:spMkLst>
            <pc:docMk/>
            <pc:sldMk cId="2674239236" sldId="748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74239236" sldId="748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4:34.353" v="2092" actId="208"/>
          <ac:picMkLst>
            <pc:docMk/>
            <pc:sldMk cId="2674239236" sldId="748"/>
            <ac:picMk id="3" creationId="{E8C978AB-BEA5-8F0E-D1FD-3C5C6FF7F1B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6019292" sldId="749"/>
        </pc:sldMkLst>
        <pc:spChg chg="mod">
          <ac:chgData name="Yoel Kortick" userId="167978f5-7f40-4909-85d5-d4149554ad4e" providerId="ADAL" clId="{17D78392-7091-4238-8278-2F3BDFF78295}" dt="2024-06-24T13:26:40.385" v="2129" actId="14100"/>
          <ac:spMkLst>
            <pc:docMk/>
            <pc:sldMk cId="3846019292" sldId="749"/>
            <ac:spMk id="4" creationId="{BF7BD010-F0B7-BBCE-1789-E6D706B68383}"/>
          </ac:spMkLst>
        </pc:spChg>
        <pc:spChg chg="del">
          <ac:chgData name="Yoel Kortick" userId="167978f5-7f40-4909-85d5-d4149554ad4e" providerId="ADAL" clId="{17D78392-7091-4238-8278-2F3BDFF78295}" dt="2024-06-24T13:26:42.908" v="2130" actId="478"/>
          <ac:spMkLst>
            <pc:docMk/>
            <pc:sldMk cId="3846019292" sldId="749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6019292" sldId="74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26:29.420" v="2110" actId="478"/>
          <ac:picMkLst>
            <pc:docMk/>
            <pc:sldMk cId="3846019292" sldId="749"/>
            <ac:picMk id="3" creationId="{E8C978AB-BEA5-8F0E-D1FD-3C5C6FF7F1BF}"/>
          </ac:picMkLst>
        </pc:picChg>
        <pc:picChg chg="add mod ord">
          <ac:chgData name="Yoel Kortick" userId="167978f5-7f40-4909-85d5-d4149554ad4e" providerId="ADAL" clId="{17D78392-7091-4238-8278-2F3BDFF78295}" dt="2024-06-24T13:26:44.776" v="2131" actId="208"/>
          <ac:picMkLst>
            <pc:docMk/>
            <pc:sldMk cId="3846019292" sldId="749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10:25.690" v="12940" actId="20577"/>
        <pc:sldMkLst>
          <pc:docMk/>
          <pc:sldMk cId="366716376" sldId="750"/>
        </pc:sldMkLst>
        <pc:spChg chg="del">
          <ac:chgData name="Yoel Kortick" userId="167978f5-7f40-4909-85d5-d4149554ad4e" providerId="ADAL" clId="{17D78392-7091-4238-8278-2F3BDFF78295}" dt="2024-06-24T13:27:44.086" v="2206" actId="478"/>
          <ac:spMkLst>
            <pc:docMk/>
            <pc:sldMk cId="366716376" sldId="750"/>
            <ac:spMk id="4" creationId="{BF7BD010-F0B7-BBCE-1789-E6D706B68383}"/>
          </ac:spMkLst>
        </pc:spChg>
        <pc:spChg chg="mod">
          <ac:chgData name="Yoel Kortick" userId="167978f5-7f40-4909-85d5-d4149554ad4e" providerId="ADAL" clId="{17D78392-7091-4238-8278-2F3BDFF78295}" dt="2024-06-27T02:10:25.690" v="12940" actId="20577"/>
          <ac:spMkLst>
            <pc:docMk/>
            <pc:sldMk cId="366716376" sldId="750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8:29.327" v="2209" actId="208"/>
          <ac:picMkLst>
            <pc:docMk/>
            <pc:sldMk cId="366716376" sldId="750"/>
            <ac:picMk id="3" creationId="{C5A53409-9F5D-3E4F-29AB-19D119F8565F}"/>
          </ac:picMkLst>
        </pc:picChg>
        <pc:picChg chg="del">
          <ac:chgData name="Yoel Kortick" userId="167978f5-7f40-4909-85d5-d4149554ad4e" providerId="ADAL" clId="{17D78392-7091-4238-8278-2F3BDFF78295}" dt="2024-06-24T13:27:40.947" v="2204" actId="478"/>
          <ac:picMkLst>
            <pc:docMk/>
            <pc:sldMk cId="366716376" sldId="750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30:45.421" v="2219" actId="11529"/>
        <pc:sldMkLst>
          <pc:docMk/>
          <pc:sldMk cId="4224374813" sldId="751"/>
        </pc:sldMkLst>
        <pc:spChg chg="add">
          <ac:chgData name="Yoel Kortick" userId="167978f5-7f40-4909-85d5-d4149554ad4e" providerId="ADAL" clId="{17D78392-7091-4238-8278-2F3BDFF78295}" dt="2024-06-24T13:30:45.421" v="2219" actId="11529"/>
          <ac:spMkLst>
            <pc:docMk/>
            <pc:sldMk cId="4224374813" sldId="751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28:56.289" v="2213"/>
          <ac:spMkLst>
            <pc:docMk/>
            <pc:sldMk cId="4224374813" sldId="75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0:30.870" v="2214" actId="478"/>
          <ac:picMkLst>
            <pc:docMk/>
            <pc:sldMk cId="4224374813" sldId="751"/>
            <ac:picMk id="3" creationId="{C5A53409-9F5D-3E4F-29AB-19D119F8565F}"/>
          </ac:picMkLst>
        </pc:picChg>
        <pc:picChg chg="add mod">
          <ac:chgData name="Yoel Kortick" userId="167978f5-7f40-4909-85d5-d4149554ad4e" providerId="ADAL" clId="{17D78392-7091-4238-8278-2F3BDFF78295}" dt="2024-06-24T13:30:38.538" v="2218" actId="208"/>
          <ac:picMkLst>
            <pc:docMk/>
            <pc:sldMk cId="4224374813" sldId="751"/>
            <ac:picMk id="4" creationId="{9D8C850B-88F1-C3B5-52B6-4814AB68DADB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32285688" sldId="752"/>
        </pc:sldMkLst>
        <pc:spChg chg="add mod">
          <ac:chgData name="Yoel Kortick" userId="167978f5-7f40-4909-85d5-d4149554ad4e" providerId="ADAL" clId="{17D78392-7091-4238-8278-2F3BDFF78295}" dt="2024-06-24T13:32:18.871" v="2365" actId="1035"/>
          <ac:spMkLst>
            <pc:docMk/>
            <pc:sldMk cId="2832285688" sldId="752"/>
            <ac:spMk id="2" creationId="{890E62E5-A4D9-8DA2-48CA-F339EEDB1EEB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32285688" sldId="752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1:08.143" v="12960" actId="20577"/>
        <pc:sldMkLst>
          <pc:docMk/>
          <pc:sldMk cId="276404225" sldId="753"/>
        </pc:sldMkLst>
        <pc:spChg chg="del">
          <ac:chgData name="Yoel Kortick" userId="167978f5-7f40-4909-85d5-d4149554ad4e" providerId="ADAL" clId="{17D78392-7091-4238-8278-2F3BDFF78295}" dt="2024-06-24T13:33:50.231" v="2480" actId="478"/>
          <ac:spMkLst>
            <pc:docMk/>
            <pc:sldMk cId="276404225" sldId="753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3:44.948" v="2479" actId="478"/>
          <ac:spMkLst>
            <pc:docMk/>
            <pc:sldMk cId="276404225" sldId="753"/>
            <ac:spMk id="5" creationId="{48FB1426-258E-B7AB-0D32-0E2C5CB7DD0D}"/>
          </ac:spMkLst>
        </pc:spChg>
        <pc:spChg chg="add">
          <ac:chgData name="Yoel Kortick" userId="167978f5-7f40-4909-85d5-d4149554ad4e" providerId="ADAL" clId="{17D78392-7091-4238-8278-2F3BDFF78295}" dt="2024-06-24T13:32:45.680" v="2403" actId="11529"/>
          <ac:spMkLst>
            <pc:docMk/>
            <pc:sldMk cId="276404225" sldId="753"/>
            <ac:spMk id="7" creationId="{F1D50CA3-5E0B-75F5-1A5E-E80D9B4A8828}"/>
          </ac:spMkLst>
        </pc:spChg>
        <pc:spChg chg="mod">
          <ac:chgData name="Yoel Kortick" userId="167978f5-7f40-4909-85d5-d4149554ad4e" providerId="ADAL" clId="{17D78392-7091-4238-8278-2F3BDFF78295}" dt="2024-06-27T02:11:08.143" v="12960" actId="20577"/>
          <ac:spMkLst>
            <pc:docMk/>
            <pc:sldMk cId="276404225" sldId="75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2:24.162" v="2367" actId="478"/>
          <ac:picMkLst>
            <pc:docMk/>
            <pc:sldMk cId="276404225" sldId="753"/>
            <ac:picMk id="4" creationId="{9D8C850B-88F1-C3B5-52B6-4814AB68DADB}"/>
          </ac:picMkLst>
        </pc:picChg>
        <pc:picChg chg="add mod ord">
          <ac:chgData name="Yoel Kortick" userId="167978f5-7f40-4909-85d5-d4149554ad4e" providerId="ADAL" clId="{17D78392-7091-4238-8278-2F3BDFF78295}" dt="2024-06-24T13:33:42.516" v="2478" actId="167"/>
          <ac:picMkLst>
            <pc:docMk/>
            <pc:sldMk cId="276404225" sldId="753"/>
            <ac:picMk id="6" creationId="{5DB94D77-B7FF-69EF-B3C6-AEF6438D69A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40:33.472" v="2695" actId="571"/>
        <pc:sldMkLst>
          <pc:docMk/>
          <pc:sldMk cId="929827221" sldId="754"/>
        </pc:sldMkLst>
        <pc:spChg chg="mod">
          <ac:chgData name="Yoel Kortick" userId="167978f5-7f40-4909-85d5-d4149554ad4e" providerId="ADAL" clId="{17D78392-7091-4238-8278-2F3BDFF78295}" dt="2024-06-24T13:34:24.551" v="2519" actId="14100"/>
          <ac:spMkLst>
            <pc:docMk/>
            <pc:sldMk cId="929827221" sldId="754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4:32.863" v="2528" actId="478"/>
          <ac:spMkLst>
            <pc:docMk/>
            <pc:sldMk cId="929827221" sldId="754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34:06.284" v="2488" actId="1036"/>
          <ac:spMkLst>
            <pc:docMk/>
            <pc:sldMk cId="929827221" sldId="754"/>
            <ac:spMk id="7" creationId="{F1D50CA3-5E0B-75F5-1A5E-E80D9B4A8828}"/>
          </ac:spMkLst>
        </pc:spChg>
        <pc:spChg chg="add mod">
          <ac:chgData name="Yoel Kortick" userId="167978f5-7f40-4909-85d5-d4149554ad4e" providerId="ADAL" clId="{17D78392-7091-4238-8278-2F3BDFF78295}" dt="2024-06-24T13:34:17.623" v="2517" actId="14100"/>
          <ac:spMkLst>
            <pc:docMk/>
            <pc:sldMk cId="929827221" sldId="754"/>
            <ac:spMk id="8" creationId="{DE4453A6-41D9-925B-C7D0-40895B201250}"/>
          </ac:spMkLst>
        </pc:spChg>
        <pc:spChg chg="mod">
          <ac:chgData name="Yoel Kortick" userId="167978f5-7f40-4909-85d5-d4149554ad4e" providerId="ADAL" clId="{17D78392-7091-4238-8278-2F3BDFF78295}" dt="2024-06-24T13:34:27.849" v="2527" actId="20577"/>
          <ac:spMkLst>
            <pc:docMk/>
            <pc:sldMk cId="929827221" sldId="75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35:31.017" v="2598" actId="207"/>
          <ac:spMkLst>
            <pc:docMk/>
            <pc:sldMk cId="929827221" sldId="754"/>
            <ac:spMk id="12" creationId="{011D2343-72A9-DA80-FC9C-44E019DEBA20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5" creationId="{ACEAC41E-376F-DBF7-3DC1-0221672F6CE2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6" creationId="{F1101E0F-D4FB-A94D-3CCE-AC5F00A2F81C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7" creationId="{649DAC35-1A00-E5A8-EA64-EA660361F0D3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8" creationId="{D98BF0F7-FA78-A211-044C-8EA688E99B51}"/>
          </ac:spMkLst>
        </pc:spChg>
        <pc:picChg chg="add mod ord">
          <ac:chgData name="Yoel Kortick" userId="167978f5-7f40-4909-85d5-d4149554ad4e" providerId="ADAL" clId="{17D78392-7091-4238-8278-2F3BDFF78295}" dt="2024-06-24T13:34:35.649" v="2529" actId="208"/>
          <ac:picMkLst>
            <pc:docMk/>
            <pc:sldMk cId="929827221" sldId="754"/>
            <ac:picMk id="4" creationId="{38BD5FF0-8776-6836-9565-3478E8D1B990}"/>
          </ac:picMkLst>
        </pc:picChg>
        <pc:picChg chg="del">
          <ac:chgData name="Yoel Kortick" userId="167978f5-7f40-4909-85d5-d4149554ad4e" providerId="ADAL" clId="{17D78392-7091-4238-8278-2F3BDFF78295}" dt="2024-06-24T13:33:38.283" v="2476" actId="478"/>
          <ac:picMkLst>
            <pc:docMk/>
            <pc:sldMk cId="929827221" sldId="754"/>
            <ac:picMk id="6" creationId="{5DB94D77-B7FF-69EF-B3C6-AEF6438D69A9}"/>
          </ac:picMkLst>
        </pc:picChg>
        <pc:cxnChg chg="add mod">
          <ac:chgData name="Yoel Kortick" userId="167978f5-7f40-4909-85d5-d4149554ad4e" providerId="ADAL" clId="{17D78392-7091-4238-8278-2F3BDFF78295}" dt="2024-06-24T13:35:48.529" v="2602"/>
          <ac:cxnSpMkLst>
            <pc:docMk/>
            <pc:sldMk cId="929827221" sldId="754"/>
            <ac:cxnSpMk id="14" creationId="{0D96FCD9-B716-2ACC-09D7-19F526B3A03C}"/>
          </ac:cxnSpMkLst>
        </pc:cxnChg>
        <pc:cxnChg chg="add mod">
          <ac:chgData name="Yoel Kortick" userId="167978f5-7f40-4909-85d5-d4149554ad4e" providerId="ADAL" clId="{17D78392-7091-4238-8278-2F3BDFF78295}" dt="2024-06-24T13:40:33.472" v="2695" actId="571"/>
          <ac:cxnSpMkLst>
            <pc:docMk/>
            <pc:sldMk cId="929827221" sldId="754"/>
            <ac:cxnSpMk id="19" creationId="{2DC9D516-7AAD-8437-6127-A37453658F8B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79156355" sldId="755"/>
        </pc:sldMkLst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2" creationId="{890E62E5-A4D9-8DA2-48CA-F339EEDB1EEB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7" creationId="{F1D50CA3-5E0B-75F5-1A5E-E80D9B4A8828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8" creationId="{DE4453A6-41D9-925B-C7D0-40895B201250}"/>
          </ac:spMkLst>
        </pc:spChg>
        <pc:spChg chg="add del">
          <ac:chgData name="Yoel Kortick" userId="167978f5-7f40-4909-85d5-d4149554ad4e" providerId="ADAL" clId="{17D78392-7091-4238-8278-2F3BDFF78295}" dt="2024-06-24T13:36:26.822" v="2606" actId="478"/>
          <ac:spMkLst>
            <pc:docMk/>
            <pc:sldMk cId="3679156355" sldId="755"/>
            <ac:spMk id="9" creationId="{B29EA541-097E-4301-9409-B699FE0FFB8E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679156355" sldId="755"/>
            <ac:spMk id="11" creationId="{1ACE3884-5DD3-4F86-13C6-FF34F1D35C8C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12" creationId="{011D2343-72A9-DA80-FC9C-44E019DEBA20}"/>
          </ac:spMkLst>
        </pc:spChg>
        <pc:picChg chg="del">
          <ac:chgData name="Yoel Kortick" userId="167978f5-7f40-4909-85d5-d4149554ad4e" providerId="ADAL" clId="{17D78392-7091-4238-8278-2F3BDFF78295}" dt="2024-06-24T13:36:21.633" v="2604" actId="478"/>
          <ac:picMkLst>
            <pc:docMk/>
            <pc:sldMk cId="3679156355" sldId="755"/>
            <ac:picMk id="4" creationId="{38BD5FF0-8776-6836-9565-3478E8D1B990}"/>
          </ac:picMkLst>
        </pc:picChg>
        <pc:cxnChg chg="add del">
          <ac:chgData name="Yoel Kortick" userId="167978f5-7f40-4909-85d5-d4149554ad4e" providerId="ADAL" clId="{17D78392-7091-4238-8278-2F3BDFF78295}" dt="2024-06-24T13:36:30.462" v="2607" actId="478"/>
          <ac:cxnSpMkLst>
            <pc:docMk/>
            <pc:sldMk cId="3679156355" sldId="755"/>
            <ac:cxnSpMk id="14" creationId="{0D96FCD9-B716-2ACC-09D7-19F526B3A03C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87801040" sldId="756"/>
        </pc:sldMkLst>
        <pc:spChg chg="add del mod">
          <ac:chgData name="Yoel Kortick" userId="167978f5-7f40-4909-85d5-d4149554ad4e" providerId="ADAL" clId="{17D78392-7091-4238-8278-2F3BDFF78295}" dt="2024-06-24T13:39:38.226" v="2619" actId="478"/>
          <ac:spMkLst>
            <pc:docMk/>
            <pc:sldMk cId="4087801040" sldId="756"/>
            <ac:spMk id="3" creationId="{E7A45A2B-7B1C-0150-31AF-A0C3BB397B2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087801040" sldId="756"/>
            <ac:spMk id="6" creationId="{8CD0BA36-59AE-1333-92B4-336BA68A7512}"/>
          </ac:spMkLst>
        </pc:spChg>
        <pc:spChg chg="add mod">
          <ac:chgData name="Yoel Kortick" userId="167978f5-7f40-4909-85d5-d4149554ad4e" providerId="ADAL" clId="{17D78392-7091-4238-8278-2F3BDFF78295}" dt="2024-06-24T13:40:41.369" v="2697"/>
          <ac:spMkLst>
            <pc:docMk/>
            <pc:sldMk cId="4087801040" sldId="756"/>
            <ac:spMk id="7" creationId="{C950650C-590A-C7A8-14DD-346C136199B4}"/>
          </ac:spMkLst>
        </pc:spChg>
        <pc:spChg chg="add mod">
          <ac:chgData name="Yoel Kortick" userId="167978f5-7f40-4909-85d5-d4149554ad4e" providerId="ADAL" clId="{17D78392-7091-4238-8278-2F3BDFF78295}" dt="2024-06-24T13:41:11.555" v="2736" actId="14100"/>
          <ac:spMkLst>
            <pc:docMk/>
            <pc:sldMk cId="4087801040" sldId="756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39:35.931" v="2618" actId="478"/>
          <ac:spMkLst>
            <pc:docMk/>
            <pc:sldMk cId="4087801040" sldId="75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41:19.975" v="2738" actId="14100"/>
          <ac:spMkLst>
            <pc:docMk/>
            <pc:sldMk cId="4087801040" sldId="756"/>
            <ac:spMk id="12" creationId="{70CC864E-2EEF-C049-4037-8A47187661B5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3" creationId="{C1ECE16F-33F7-6552-82EC-99ED47EF1DAD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4" creationId="{BCE10AFE-97F7-3670-3FAC-34003942A901}"/>
          </ac:spMkLst>
        </pc:spChg>
        <pc:picChg chg="add mod">
          <ac:chgData name="Yoel Kortick" userId="167978f5-7f40-4909-85d5-d4149554ad4e" providerId="ADAL" clId="{17D78392-7091-4238-8278-2F3BDFF78295}" dt="2024-06-24T13:40:16.726" v="2693" actId="208"/>
          <ac:picMkLst>
            <pc:docMk/>
            <pc:sldMk cId="4087801040" sldId="756"/>
            <ac:picMk id="5" creationId="{1788820C-4C80-DF79-CC33-8D27C66E9484}"/>
          </ac:picMkLst>
        </pc:picChg>
        <pc:cxnChg chg="add mod">
          <ac:chgData name="Yoel Kortick" userId="167978f5-7f40-4909-85d5-d4149554ad4e" providerId="ADAL" clId="{17D78392-7091-4238-8278-2F3BDFF78295}" dt="2024-06-24T13:41:15.447" v="2737" actId="14100"/>
          <ac:cxnSpMkLst>
            <pc:docMk/>
            <pc:sldMk cId="4087801040" sldId="756"/>
            <ac:cxnSpMk id="15" creationId="{F765BFB8-8836-56B3-BB82-A01DA0422C51}"/>
          </ac:cxnSpMkLst>
        </pc:cxn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805533115" sldId="757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805533115" sldId="757"/>
            <ac:spMk id="6" creationId="{8CD0BA36-59AE-1333-92B4-336BA68A7512}"/>
          </ac:spMkLst>
        </pc:spChg>
        <pc:spChg chg="del">
          <ac:chgData name="Yoel Kortick" userId="167978f5-7f40-4909-85d5-d4149554ad4e" providerId="ADAL" clId="{17D78392-7091-4238-8278-2F3BDFF78295}" dt="2024-06-24T13:41:53.993" v="2745" actId="478"/>
          <ac:spMkLst>
            <pc:docMk/>
            <pc:sldMk cId="805533115" sldId="757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41:51.269" v="2743" actId="478"/>
          <ac:spMkLst>
            <pc:docMk/>
            <pc:sldMk cId="805533115" sldId="757"/>
            <ac:spMk id="12" creationId="{70CC864E-2EEF-C049-4037-8A47187661B5}"/>
          </ac:spMkLst>
        </pc:spChg>
        <pc:spChg chg="del">
          <ac:chgData name="Yoel Kortick" userId="167978f5-7f40-4909-85d5-d4149554ad4e" providerId="ADAL" clId="{17D78392-7091-4238-8278-2F3BDFF78295}" dt="2024-06-24T13:41:52.784" v="2744" actId="478"/>
          <ac:spMkLst>
            <pc:docMk/>
            <pc:sldMk cId="805533115" sldId="757"/>
            <ac:spMk id="13" creationId="{C1ECE16F-33F7-6552-82EC-99ED47EF1DAD}"/>
          </ac:spMkLst>
        </pc:spChg>
        <pc:spChg chg="del">
          <ac:chgData name="Yoel Kortick" userId="167978f5-7f40-4909-85d5-d4149554ad4e" providerId="ADAL" clId="{17D78392-7091-4238-8278-2F3BDFF78295}" dt="2024-06-24T13:41:34.238" v="2741" actId="478"/>
          <ac:spMkLst>
            <pc:docMk/>
            <pc:sldMk cId="805533115" sldId="757"/>
            <ac:spMk id="14" creationId="{BCE10AFE-97F7-3670-3FAC-34003942A901}"/>
          </ac:spMkLst>
        </pc:spChg>
        <pc:picChg chg="del">
          <ac:chgData name="Yoel Kortick" userId="167978f5-7f40-4909-85d5-d4149554ad4e" providerId="ADAL" clId="{17D78392-7091-4238-8278-2F3BDFF78295}" dt="2024-06-24T13:41:32.017" v="2740" actId="478"/>
          <ac:picMkLst>
            <pc:docMk/>
            <pc:sldMk cId="805533115" sldId="757"/>
            <ac:picMk id="5" creationId="{1788820C-4C80-DF79-CC33-8D27C66E9484}"/>
          </ac:picMkLst>
        </pc:picChg>
        <pc:cxnChg chg="del">
          <ac:chgData name="Yoel Kortick" userId="167978f5-7f40-4909-85d5-d4149554ad4e" providerId="ADAL" clId="{17D78392-7091-4238-8278-2F3BDFF78295}" dt="2024-06-24T13:41:55.133" v="2746" actId="478"/>
          <ac:cxnSpMkLst>
            <pc:docMk/>
            <pc:sldMk cId="805533115" sldId="757"/>
            <ac:cxnSpMk id="15" creationId="{F765BFB8-8836-56B3-BB82-A01DA0422C51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4T13:43:46.071" v="2777" actId="208"/>
        <pc:sldMkLst>
          <pc:docMk/>
          <pc:sldMk cId="1584238136" sldId="758"/>
        </pc:sldMkLst>
        <pc:spChg chg="add del mod">
          <ac:chgData name="Yoel Kortick" userId="167978f5-7f40-4909-85d5-d4149554ad4e" providerId="ADAL" clId="{17D78392-7091-4238-8278-2F3BDFF78295}" dt="2024-06-24T13:43:23.417" v="2750" actId="478"/>
          <ac:spMkLst>
            <pc:docMk/>
            <pc:sldMk cId="1584238136" sldId="758"/>
            <ac:spMk id="3" creationId="{CFB036FD-376E-D600-4853-B0EFF26B6B30}"/>
          </ac:spMkLst>
        </pc:spChg>
        <pc:spChg chg="del">
          <ac:chgData name="Yoel Kortick" userId="167978f5-7f40-4909-85d5-d4149554ad4e" providerId="ADAL" clId="{17D78392-7091-4238-8278-2F3BDFF78295}" dt="2024-06-24T13:43:21.936" v="2749" actId="478"/>
          <ac:spMkLst>
            <pc:docMk/>
            <pc:sldMk cId="1584238136" sldId="758"/>
            <ac:spMk id="6" creationId="{8CD0BA36-59AE-1333-92B4-336BA68A7512}"/>
          </ac:spMkLst>
        </pc:spChg>
        <pc:picChg chg="add mod">
          <ac:chgData name="Yoel Kortick" userId="167978f5-7f40-4909-85d5-d4149554ad4e" providerId="ADAL" clId="{17D78392-7091-4238-8278-2F3BDFF78295}" dt="2024-06-24T13:43:46.071" v="2777" actId="208"/>
          <ac:picMkLst>
            <pc:docMk/>
            <pc:sldMk cId="1584238136" sldId="758"/>
            <ac:picMk id="5" creationId="{137AAAB1-FA87-8946-6D78-4B444827017D}"/>
          </ac:picMkLst>
        </pc:picChg>
      </pc:sldChg>
      <pc:sldChg chg="modSp add mod setBg">
        <pc:chgData name="Yoel Kortick" userId="167978f5-7f40-4909-85d5-d4149554ad4e" providerId="ADAL" clId="{17D78392-7091-4238-8278-2F3BDFF78295}" dt="2024-06-24T13:45:32.871" v="2807" actId="20577"/>
        <pc:sldMkLst>
          <pc:docMk/>
          <pc:sldMk cId="205476733" sldId="759"/>
        </pc:sldMkLst>
        <pc:spChg chg="mod">
          <ac:chgData name="Yoel Kortick" userId="167978f5-7f40-4909-85d5-d4149554ad4e" providerId="ADAL" clId="{17D78392-7091-4238-8278-2F3BDFF78295}" dt="2024-06-24T13:45:32.871" v="2807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276697116" sldId="760"/>
        </pc:sldMkLst>
        <pc:spChg chg="add del mod">
          <ac:chgData name="Yoel Kortick" userId="167978f5-7f40-4909-85d5-d4149554ad4e" providerId="ADAL" clId="{17D78392-7091-4238-8278-2F3BDFF78295}" dt="2024-06-26T05:38:48.053" v="2922" actId="478"/>
          <ac:spMkLst>
            <pc:docMk/>
            <pc:sldMk cId="276697116" sldId="760"/>
            <ac:spMk id="7" creationId="{C4A7091A-B165-592B-F929-AEC5558C2584}"/>
          </ac:spMkLst>
        </pc:spChg>
        <pc:spChg chg="add del mod">
          <ac:chgData name="Yoel Kortick" userId="167978f5-7f40-4909-85d5-d4149554ad4e" providerId="ADAL" clId="{17D78392-7091-4238-8278-2F3BDFF78295}" dt="2024-06-26T05:38:51.502" v="2926" actId="478"/>
          <ac:spMkLst>
            <pc:docMk/>
            <pc:sldMk cId="276697116" sldId="760"/>
            <ac:spMk id="8" creationId="{18BF7B46-3A0C-B2D4-B48E-EF19525752D0}"/>
          </ac:spMkLst>
        </pc:spChg>
        <pc:spChg chg="mod">
          <ac:chgData name="Yoel Kortick" userId="167978f5-7f40-4909-85d5-d4149554ad4e" providerId="ADAL" clId="{17D78392-7091-4238-8278-2F3BDFF78295}" dt="2024-06-24T13:45:40.720" v="2821" actId="20577"/>
          <ac:spMkLst>
            <pc:docMk/>
            <pc:sldMk cId="276697116" sldId="76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76697116" sldId="76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5:38:50.790" v="2925" actId="478"/>
          <ac:spMkLst>
            <pc:docMk/>
            <pc:sldMk cId="276697116" sldId="760"/>
            <ac:spMk id="12" creationId="{E47BB659-3FED-92F1-3F6B-09126C756FEC}"/>
          </ac:spMkLst>
        </pc:spChg>
        <pc:picChg chg="add del mod">
          <ac:chgData name="Yoel Kortick" userId="167978f5-7f40-4909-85d5-d4149554ad4e" providerId="ADAL" clId="{17D78392-7091-4238-8278-2F3BDFF78295}" dt="2024-06-26T05:38:48.053" v="2922" actId="478"/>
          <ac:picMkLst>
            <pc:docMk/>
            <pc:sldMk cId="276697116" sldId="760"/>
            <ac:picMk id="3" creationId="{044D97D0-6C29-FAD1-7D53-CFF6DD7914A1}"/>
          </ac:picMkLst>
        </pc:picChg>
        <pc:picChg chg="add del mod">
          <ac:chgData name="Yoel Kortick" userId="167978f5-7f40-4909-85d5-d4149554ad4e" providerId="ADAL" clId="{17D78392-7091-4238-8278-2F3BDFF78295}" dt="2024-06-26T05:38:48.654" v="2923" actId="478"/>
          <ac:picMkLst>
            <pc:docMk/>
            <pc:sldMk cId="276697116" sldId="760"/>
            <ac:picMk id="4" creationId="{1F3CE634-B64E-7E07-424E-C1601841F554}"/>
          </ac:picMkLst>
        </pc:picChg>
        <pc:picChg chg="del">
          <ac:chgData name="Yoel Kortick" userId="167978f5-7f40-4909-85d5-d4149554ad4e" providerId="ADAL" clId="{17D78392-7091-4238-8278-2F3BDFF78295}" dt="2024-06-24T13:46:31.522" v="2827" actId="478"/>
          <ac:picMkLst>
            <pc:docMk/>
            <pc:sldMk cId="276697116" sldId="760"/>
            <ac:picMk id="4" creationId="{D8127B7E-E387-F84D-5873-963B236C4BB5}"/>
          </ac:picMkLst>
        </pc:picChg>
        <pc:picChg chg="add del mod">
          <ac:chgData name="Yoel Kortick" userId="167978f5-7f40-4909-85d5-d4149554ad4e" providerId="ADAL" clId="{17D78392-7091-4238-8278-2F3BDFF78295}" dt="2024-06-26T05:38:49.684" v="2924" actId="478"/>
          <ac:picMkLst>
            <pc:docMk/>
            <pc:sldMk cId="276697116" sldId="760"/>
            <ac:picMk id="6" creationId="{C717AF39-4F96-CE55-EC23-201F5520ED8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74158445" sldId="761"/>
        </pc:sldMkLst>
        <pc:spChg chg="add del mod">
          <ac:chgData name="Yoel Kortick" userId="167978f5-7f40-4909-85d5-d4149554ad4e" providerId="ADAL" clId="{17D78392-7091-4238-8278-2F3BDFF78295}" dt="2024-06-26T05:39:04.893" v="2928" actId="478"/>
          <ac:spMkLst>
            <pc:docMk/>
            <pc:sldMk cId="674158445" sldId="761"/>
            <ac:spMk id="5" creationId="{5643D230-6357-DC14-D7AA-F0867E71ADF4}"/>
          </ac:spMkLst>
        </pc:spChg>
        <pc:spChg chg="mod">
          <ac:chgData name="Yoel Kortick" userId="167978f5-7f40-4909-85d5-d4149554ad4e" providerId="ADAL" clId="{17D78392-7091-4238-8278-2F3BDFF78295}" dt="2024-06-26T05:41:06.854" v="2962" actId="1076"/>
          <ac:spMkLst>
            <pc:docMk/>
            <pc:sldMk cId="674158445" sldId="761"/>
            <ac:spMk id="7" creationId="{C4A7091A-B165-592B-F929-AEC5558C2584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8" creationId="{18BF7B46-3A0C-B2D4-B48E-EF19525752D0}"/>
          </ac:spMkLst>
        </pc:spChg>
        <pc:spChg chg="del">
          <ac:chgData name="Yoel Kortick" userId="167978f5-7f40-4909-85d5-d4149554ad4e" providerId="ADAL" clId="{17D78392-7091-4238-8278-2F3BDFF78295}" dt="2024-06-26T05:39:02.708" v="2927" actId="478"/>
          <ac:spMkLst>
            <pc:docMk/>
            <pc:sldMk cId="674158445" sldId="761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12" creationId="{E47BB659-3FED-92F1-3F6B-09126C756FE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3" creationId="{6B1B7DBE-F22C-8E5D-5B4E-AB0547356A5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4" creationId="{14502EA9-E311-AC5F-4B89-3F4F277E751D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5" creationId="{4A6B1F3C-699E-03D6-4FEA-7189C4C11B7F}"/>
          </ac:spMkLst>
        </pc:spChg>
        <pc:spChg chg="add mod">
          <ac:chgData name="Yoel Kortick" userId="167978f5-7f40-4909-85d5-d4149554ad4e" providerId="ADAL" clId="{17D78392-7091-4238-8278-2F3BDFF78295}" dt="2024-06-26T05:41:36.286" v="2988" actId="14100"/>
          <ac:spMkLst>
            <pc:docMk/>
            <pc:sldMk cId="674158445" sldId="761"/>
            <ac:spMk id="16" creationId="{D7B91B94-533C-3D8B-359B-8388AF873EDE}"/>
          </ac:spMkLst>
        </pc:spChg>
        <pc:picChg chg="mod">
          <ac:chgData name="Yoel Kortick" userId="167978f5-7f40-4909-85d5-d4149554ad4e" providerId="ADAL" clId="{17D78392-7091-4238-8278-2F3BDFF78295}" dt="2024-06-26T05:41:06.854" v="2962" actId="1076"/>
          <ac:picMkLst>
            <pc:docMk/>
            <pc:sldMk cId="674158445" sldId="761"/>
            <ac:picMk id="3" creationId="{044D97D0-6C29-FAD1-7D53-CFF6DD7914A1}"/>
          </ac:picMkLst>
        </pc:picChg>
        <pc:picChg chg="mod">
          <ac:chgData name="Yoel Kortick" userId="167978f5-7f40-4909-85d5-d4149554ad4e" providerId="ADAL" clId="{17D78392-7091-4238-8278-2F3BDFF78295}" dt="2024-06-26T05:41:22.076" v="2969" actId="208"/>
          <ac:picMkLst>
            <pc:docMk/>
            <pc:sldMk cId="674158445" sldId="761"/>
            <ac:picMk id="4" creationId="{1F3CE634-B64E-7E07-424E-C1601841F554}"/>
          </ac:picMkLst>
        </pc:picChg>
        <pc:picChg chg="mod">
          <ac:chgData name="Yoel Kortick" userId="167978f5-7f40-4909-85d5-d4149554ad4e" providerId="ADAL" clId="{17D78392-7091-4238-8278-2F3BDFF78295}" dt="2024-06-27T02:12:41.743" v="12984" actId="208"/>
          <ac:picMkLst>
            <pc:docMk/>
            <pc:sldMk cId="674158445" sldId="761"/>
            <ac:picMk id="6" creationId="{C717AF39-4F96-CE55-EC23-201F5520ED8C}"/>
          </ac:picMkLst>
        </pc:picChg>
      </pc:sldChg>
      <pc:sldChg chg="addSp modSp add mod ord">
        <pc:chgData name="Yoel Kortick" userId="167978f5-7f40-4909-85d5-d4149554ad4e" providerId="ADAL" clId="{17D78392-7091-4238-8278-2F3BDFF78295}" dt="2024-06-27T04:16:21.462" v="13073"/>
        <pc:sldMkLst>
          <pc:docMk/>
          <pc:sldMk cId="23362046" sldId="762"/>
        </pc:sldMkLst>
        <pc:spChg chg="add mod">
          <ac:chgData name="Yoel Kortick" userId="167978f5-7f40-4909-85d5-d4149554ad4e" providerId="ADAL" clId="{17D78392-7091-4238-8278-2F3BDFF78295}" dt="2024-06-26T05:53:49.751" v="3513" actId="14100"/>
          <ac:spMkLst>
            <pc:docMk/>
            <pc:sldMk cId="23362046" sldId="762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362046" sldId="76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05:53:44.786" v="3511" actId="14100"/>
          <ac:picMkLst>
            <pc:docMk/>
            <pc:sldMk cId="23362046" sldId="762"/>
            <ac:picMk id="3" creationId="{F3F72FC9-BCDB-F0B7-0D88-60F1DCFD636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5:49:27.845" v="3171" actId="14100"/>
        <pc:sldMkLst>
          <pc:docMk/>
          <pc:sldMk cId="161312639" sldId="763"/>
        </pc:sldMkLst>
        <pc:spChg chg="mod">
          <ac:chgData name="Yoel Kortick" userId="167978f5-7f40-4909-85d5-d4149554ad4e" providerId="ADAL" clId="{17D78392-7091-4238-8278-2F3BDFF78295}" dt="2024-06-26T05:48:37.678" v="3166" actId="14100"/>
          <ac:spMkLst>
            <pc:docMk/>
            <pc:sldMk cId="161312639" sldId="763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5:49:27.845" v="3171" actId="14100"/>
          <ac:spMkLst>
            <pc:docMk/>
            <pc:sldMk cId="161312639" sldId="763"/>
            <ac:spMk id="8" creationId="{20E821D7-6042-FAD8-41ED-4EABB47CCB4D}"/>
          </ac:spMkLst>
        </pc:spChg>
        <pc:spChg chg="mod">
          <ac:chgData name="Yoel Kortick" userId="167978f5-7f40-4909-85d5-d4149554ad4e" providerId="ADAL" clId="{17D78392-7091-4238-8278-2F3BDFF78295}" dt="2024-06-26T05:48:41.886" v="3168" actId="313"/>
          <ac:spMkLst>
            <pc:docMk/>
            <pc:sldMk cId="161312639" sldId="76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5:48:28.887" v="3162" actId="478"/>
          <ac:picMkLst>
            <pc:docMk/>
            <pc:sldMk cId="161312639" sldId="763"/>
            <ac:picMk id="3" creationId="{F3F72FC9-BCDB-F0B7-0D88-60F1DCFD6369}"/>
          </ac:picMkLst>
        </pc:picChg>
        <pc:picChg chg="add del">
          <ac:chgData name="Yoel Kortick" userId="167978f5-7f40-4909-85d5-d4149554ad4e" providerId="ADAL" clId="{17D78392-7091-4238-8278-2F3BDFF78295}" dt="2024-06-26T05:48:14.242" v="3161" actId="22"/>
          <ac:picMkLst>
            <pc:docMk/>
            <pc:sldMk cId="161312639" sldId="763"/>
            <ac:picMk id="5" creationId="{0D2F626B-4612-AA1D-DFDC-EEEB30F8D6D3}"/>
          </ac:picMkLst>
        </pc:picChg>
        <pc:picChg chg="add mod ord">
          <ac:chgData name="Yoel Kortick" userId="167978f5-7f40-4909-85d5-d4149554ad4e" providerId="ADAL" clId="{17D78392-7091-4238-8278-2F3BDFF78295}" dt="2024-06-26T05:49:22.226" v="3169" actId="167"/>
          <ac:picMkLst>
            <pc:docMk/>
            <pc:sldMk cId="161312639" sldId="763"/>
            <ac:picMk id="7" creationId="{C8EE2050-99B9-0868-37A6-4CF1AB93370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12287615" sldId="764"/>
        </pc:sldMkLst>
        <pc:spChg chg="add del mod">
          <ac:chgData name="Yoel Kortick" userId="167978f5-7f40-4909-85d5-d4149554ad4e" providerId="ADAL" clId="{17D78392-7091-4238-8278-2F3BDFF78295}" dt="2024-06-26T05:50:15.054" v="3175" actId="478"/>
          <ac:spMkLst>
            <pc:docMk/>
            <pc:sldMk cId="3612287615" sldId="764"/>
            <ac:spMk id="3" creationId="{414B3009-3F54-D704-234B-2159774C0F76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612287615" sldId="764"/>
            <ac:spMk id="5" creationId="{E0340EFF-0AFA-B313-EA29-0FB14AAEACAA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8" creationId="{20E821D7-6042-FAD8-41ED-4EABB47CCB4D}"/>
          </ac:spMkLst>
        </pc:spChg>
        <pc:spChg chg="del">
          <ac:chgData name="Yoel Kortick" userId="167978f5-7f40-4909-85d5-d4149554ad4e" providerId="ADAL" clId="{17D78392-7091-4238-8278-2F3BDFF78295}" dt="2024-06-26T05:50:13.232" v="3174" actId="478"/>
          <ac:spMkLst>
            <pc:docMk/>
            <pc:sldMk cId="3612287615" sldId="76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5:50:16.075" v="3176"/>
          <ac:spMkLst>
            <pc:docMk/>
            <pc:sldMk cId="3612287615" sldId="764"/>
            <ac:spMk id="12" creationId="{DEF292A7-E6D0-5F18-2607-5EB952E15B9A}"/>
          </ac:spMkLst>
        </pc:spChg>
        <pc:picChg chg="add mod">
          <ac:chgData name="Yoel Kortick" userId="167978f5-7f40-4909-85d5-d4149554ad4e" providerId="ADAL" clId="{17D78392-7091-4238-8278-2F3BDFF78295}" dt="2024-06-26T05:50:16.075" v="3176"/>
          <ac:picMkLst>
            <pc:docMk/>
            <pc:sldMk cId="3612287615" sldId="764"/>
            <ac:picMk id="6" creationId="{A81957E2-9C01-C231-181E-4BC653D7BA09}"/>
          </ac:picMkLst>
        </pc:picChg>
        <pc:picChg chg="del">
          <ac:chgData name="Yoel Kortick" userId="167978f5-7f40-4909-85d5-d4149554ad4e" providerId="ADAL" clId="{17D78392-7091-4238-8278-2F3BDFF78295}" dt="2024-06-26T05:50:10.902" v="3173" actId="478"/>
          <ac:picMkLst>
            <pc:docMk/>
            <pc:sldMk cId="3612287615" sldId="764"/>
            <ac:picMk id="7" creationId="{C8EE2050-99B9-0868-37A6-4CF1AB933704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912262870" sldId="765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2262870" sldId="76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17.833" v="3575" actId="14100"/>
        <pc:sldMkLst>
          <pc:docMk/>
          <pc:sldMk cId="2013336910" sldId="766"/>
        </pc:sldMkLst>
        <pc:spChg chg="mod">
          <ac:chgData name="Yoel Kortick" userId="167978f5-7f40-4909-85d5-d4149554ad4e" providerId="ADAL" clId="{17D78392-7091-4238-8278-2F3BDFF78295}" dt="2024-06-26T06:11:17.833" v="3575" actId="14100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4:27.528" v="13003" actId="20577"/>
        <pc:sldMkLst>
          <pc:docMk/>
          <pc:sldMk cId="1368566295" sldId="767"/>
        </pc:sldMkLst>
        <pc:spChg chg="mod">
          <ac:chgData name="Yoel Kortick" userId="167978f5-7f40-4909-85d5-d4149554ad4e" providerId="ADAL" clId="{17D78392-7091-4238-8278-2F3BDFF78295}" dt="2024-06-26T06:22:17.214" v="3774" actId="1037"/>
          <ac:spMkLst>
            <pc:docMk/>
            <pc:sldMk cId="1368566295" sldId="767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12:12.086" v="3582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14:27.528" v="13003" actId="20577"/>
          <ac:spMkLst>
            <pc:docMk/>
            <pc:sldMk cId="1368566295" sldId="76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6:19:20.717" v="3648" actId="478"/>
          <ac:picMkLst>
            <pc:docMk/>
            <pc:sldMk cId="1368566295" sldId="767"/>
            <ac:picMk id="3" creationId="{F3F72FC9-BCDB-F0B7-0D88-60F1DCFD6369}"/>
          </ac:picMkLst>
        </pc:picChg>
        <pc:picChg chg="add mod ord">
          <ac:chgData name="Yoel Kortick" userId="167978f5-7f40-4909-85d5-d4149554ad4e" providerId="ADAL" clId="{17D78392-7091-4238-8278-2F3BDFF78295}" dt="2024-06-26T06:22:21.120" v="3775" actId="208"/>
          <ac:picMkLst>
            <pc:docMk/>
            <pc:sldMk cId="1368566295" sldId="767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921944550" sldId="768"/>
        </pc:sldMkLst>
        <pc:spChg chg="del mod">
          <ac:chgData name="Yoel Kortick" userId="167978f5-7f40-4909-85d5-d4149554ad4e" providerId="ADAL" clId="{17D78392-7091-4238-8278-2F3BDFF78295}" dt="2024-06-26T06:29:15.613" v="4080" actId="478"/>
          <ac:spMkLst>
            <pc:docMk/>
            <pc:sldMk cId="3921944550" sldId="768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6:28:03.409" v="3995" actId="14100"/>
          <ac:spMkLst>
            <pc:docMk/>
            <pc:sldMk cId="3921944550" sldId="768"/>
            <ac:spMk id="8" creationId="{62ABD701-B517-2C99-6F9C-D82ECF351F57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921944550" sldId="768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6:28:58.540" v="4071" actId="14100"/>
          <ac:spMkLst>
            <pc:docMk/>
            <pc:sldMk cId="3921944550" sldId="768"/>
            <ac:spMk id="12" creationId="{B4954AB9-EE78-B821-4FAF-9FCD4EE51DAE}"/>
          </ac:spMkLst>
        </pc:spChg>
        <pc:spChg chg="add mod">
          <ac:chgData name="Yoel Kortick" userId="167978f5-7f40-4909-85d5-d4149554ad4e" providerId="ADAL" clId="{17D78392-7091-4238-8278-2F3BDFF78295}" dt="2024-06-26T06:28:09.169" v="3997" actId="14100"/>
          <ac:spMkLst>
            <pc:docMk/>
            <pc:sldMk cId="3921944550" sldId="768"/>
            <ac:spMk id="15" creationId="{8B905C4F-15B8-9281-0579-BA0153766F3E}"/>
          </ac:spMkLst>
        </pc:spChg>
        <pc:picChg chg="add del">
          <ac:chgData name="Yoel Kortick" userId="167978f5-7f40-4909-85d5-d4149554ad4e" providerId="ADAL" clId="{17D78392-7091-4238-8278-2F3BDFF78295}" dt="2024-06-26T06:23:13.611" v="3779" actId="22"/>
          <ac:picMkLst>
            <pc:docMk/>
            <pc:sldMk cId="3921944550" sldId="768"/>
            <ac:picMk id="3" creationId="{FDE9E510-399F-F36E-F489-75D935022487}"/>
          </ac:picMkLst>
        </pc:picChg>
        <pc:picChg chg="del">
          <ac:chgData name="Yoel Kortick" userId="167978f5-7f40-4909-85d5-d4149554ad4e" providerId="ADAL" clId="{17D78392-7091-4238-8278-2F3BDFF78295}" dt="2024-06-26T06:23:10.233" v="3777" actId="478"/>
          <ac:picMkLst>
            <pc:docMk/>
            <pc:sldMk cId="3921944550" sldId="768"/>
            <ac:picMk id="5" creationId="{74D95C09-4F7B-27E8-0754-0845FAEA7BA4}"/>
          </ac:picMkLst>
        </pc:picChg>
        <pc:picChg chg="add del mod">
          <ac:chgData name="Yoel Kortick" userId="167978f5-7f40-4909-85d5-d4149554ad4e" providerId="ADAL" clId="{17D78392-7091-4238-8278-2F3BDFF78295}" dt="2024-06-26T06:27:26.848" v="3974" actId="478"/>
          <ac:picMkLst>
            <pc:docMk/>
            <pc:sldMk cId="3921944550" sldId="768"/>
            <ac:picMk id="7" creationId="{79542A16-3C31-130F-8F91-4F2EF39602D1}"/>
          </ac:picMkLst>
        </pc:picChg>
        <pc:picChg chg="add mod ord">
          <ac:chgData name="Yoel Kortick" userId="167978f5-7f40-4909-85d5-d4149554ad4e" providerId="ADAL" clId="{17D78392-7091-4238-8278-2F3BDFF78295}" dt="2024-06-26T06:29:53.863" v="4246" actId="208"/>
          <ac:picMkLst>
            <pc:docMk/>
            <pc:sldMk cId="3921944550" sldId="768"/>
            <ac:picMk id="14" creationId="{F0916815-BBF9-355A-1FEB-550BC74517A1}"/>
          </ac:picMkLst>
        </pc:picChg>
        <pc:cxnChg chg="add">
          <ac:chgData name="Yoel Kortick" userId="167978f5-7f40-4909-85d5-d4149554ad4e" providerId="ADAL" clId="{17D78392-7091-4238-8278-2F3BDFF78295}" dt="2024-06-26T06:29:21.217" v="4081" actId="11529"/>
          <ac:cxnSpMkLst>
            <pc:docMk/>
            <pc:sldMk cId="3921944550" sldId="768"/>
            <ac:cxnSpMk id="17" creationId="{B8D0CFBC-D5DC-E3A1-C025-ECBF2DE74CC1}"/>
          </ac:cxnSpMkLst>
        </pc:cxnChg>
        <pc:cxnChg chg="add mod">
          <ac:chgData name="Yoel Kortick" userId="167978f5-7f40-4909-85d5-d4149554ad4e" providerId="ADAL" clId="{17D78392-7091-4238-8278-2F3BDFF78295}" dt="2024-06-26T06:29:31.389" v="4127" actId="1035"/>
          <ac:cxnSpMkLst>
            <pc:docMk/>
            <pc:sldMk cId="3921944550" sldId="768"/>
            <ac:cxnSpMk id="18" creationId="{D47690AD-107E-82DC-064D-BD1460C7DCE7}"/>
          </ac:cxnSpMkLst>
        </pc:cxnChg>
        <pc:cxnChg chg="add mod">
          <ac:chgData name="Yoel Kortick" userId="167978f5-7f40-4909-85d5-d4149554ad4e" providerId="ADAL" clId="{17D78392-7091-4238-8278-2F3BDFF78295}" dt="2024-06-26T06:29:41.798" v="4182" actId="1035"/>
          <ac:cxnSpMkLst>
            <pc:docMk/>
            <pc:sldMk cId="3921944550" sldId="768"/>
            <ac:cxnSpMk id="19" creationId="{0AF63868-DC3F-D988-0549-E4062E3BB681}"/>
          </ac:cxnSpMkLst>
        </pc:cxnChg>
        <pc:cxnChg chg="add mod">
          <ac:chgData name="Yoel Kortick" userId="167978f5-7f40-4909-85d5-d4149554ad4e" providerId="ADAL" clId="{17D78392-7091-4238-8278-2F3BDFF78295}" dt="2024-06-26T06:29:50.519" v="4245" actId="1035"/>
          <ac:cxnSpMkLst>
            <pc:docMk/>
            <pc:sldMk cId="3921944550" sldId="768"/>
            <ac:cxnSpMk id="20" creationId="{7C408653-0112-F7AC-C1DD-65EC82FEDD82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6:32:37.100" v="4382" actId="6549"/>
        <pc:sldMkLst>
          <pc:docMk/>
          <pc:sldMk cId="100619303" sldId="769"/>
        </pc:sldMkLst>
        <pc:spChg chg="mod">
          <ac:chgData name="Yoel Kortick" userId="167978f5-7f40-4909-85d5-d4149554ad4e" providerId="ADAL" clId="{17D78392-7091-4238-8278-2F3BDFF78295}" dt="2024-06-26T06:32:21.814" v="4367" actId="14100"/>
          <ac:spMkLst>
            <pc:docMk/>
            <pc:sldMk cId="100619303" sldId="769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32:37.100" v="4382" actId="6549"/>
          <ac:spMkLst>
            <pc:docMk/>
            <pc:sldMk cId="100619303" sldId="76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6:32:23.995" v="4368" actId="208"/>
          <ac:picMkLst>
            <pc:docMk/>
            <pc:sldMk cId="100619303" sldId="769"/>
            <ac:picMk id="3" creationId="{44E03476-AF8F-8E46-ABAD-98D022CCF7F5}"/>
          </ac:picMkLst>
        </pc:picChg>
        <pc:picChg chg="del">
          <ac:chgData name="Yoel Kortick" userId="167978f5-7f40-4909-85d5-d4149554ad4e" providerId="ADAL" clId="{17D78392-7091-4238-8278-2F3BDFF78295}" dt="2024-06-26T06:31:38.280" v="4336" actId="478"/>
          <ac:picMkLst>
            <pc:docMk/>
            <pc:sldMk cId="100619303" sldId="769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0565703" sldId="770"/>
        </pc:sldMkLst>
        <pc:spChg chg="add mod">
          <ac:chgData name="Yoel Kortick" userId="167978f5-7f40-4909-85d5-d4149554ad4e" providerId="ADAL" clId="{17D78392-7091-4238-8278-2F3BDFF78295}" dt="2024-06-26T06:40:00.453" v="4531" actId="1036"/>
          <ac:spMkLst>
            <pc:docMk/>
            <pc:sldMk cId="3840565703" sldId="770"/>
            <ac:spMk id="6" creationId="{D8C4D855-4761-C655-7184-F94DFFA5A5ED}"/>
          </ac:spMkLst>
        </pc:spChg>
        <pc:spChg chg="add mod">
          <ac:chgData name="Yoel Kortick" userId="167978f5-7f40-4909-85d5-d4149554ad4e" providerId="ADAL" clId="{17D78392-7091-4238-8278-2F3BDFF78295}" dt="2024-06-26T06:40:10.463" v="4586" actId="1035"/>
          <ac:spMkLst>
            <pc:docMk/>
            <pc:sldMk cId="3840565703" sldId="770"/>
            <ac:spMk id="7" creationId="{62EE260A-9DFD-2874-DEE2-82887933C050}"/>
          </ac:spMkLst>
        </pc:spChg>
        <pc:spChg chg="add mod">
          <ac:chgData name="Yoel Kortick" userId="167978f5-7f40-4909-85d5-d4149554ad4e" providerId="ADAL" clId="{17D78392-7091-4238-8278-2F3BDFF78295}" dt="2024-06-26T06:40:25.362" v="4601" actId="1038"/>
          <ac:spMkLst>
            <pc:docMk/>
            <pc:sldMk cId="3840565703" sldId="770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0565703" sldId="77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6:40:18.789" v="4588" actId="478"/>
          <ac:spMkLst>
            <pc:docMk/>
            <pc:sldMk cId="3840565703" sldId="770"/>
            <ac:spMk id="12" creationId="{8F9ED1F9-DBC0-587E-7EB4-8ABF7497632C}"/>
          </ac:spMkLst>
        </pc:spChg>
        <pc:spChg chg="add mod">
          <ac:chgData name="Yoel Kortick" userId="167978f5-7f40-4909-85d5-d4149554ad4e" providerId="ADAL" clId="{17D78392-7091-4238-8278-2F3BDFF78295}" dt="2024-06-26T06:41:13.360" v="4665" actId="14100"/>
          <ac:spMkLst>
            <pc:docMk/>
            <pc:sldMk cId="3840565703" sldId="770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6:39:39.877" v="4501" actId="478"/>
          <ac:picMkLst>
            <pc:docMk/>
            <pc:sldMk cId="3840565703" sldId="770"/>
            <ac:picMk id="3" creationId="{44E03476-AF8F-8E46-ABAD-98D022CCF7F5}"/>
          </ac:picMkLst>
        </pc:picChg>
        <pc:picChg chg="add mod">
          <ac:chgData name="Yoel Kortick" userId="167978f5-7f40-4909-85d5-d4149554ad4e" providerId="ADAL" clId="{17D78392-7091-4238-8278-2F3BDFF78295}" dt="2024-06-26T06:39:51.768" v="4525" actId="208"/>
          <ac:picMkLst>
            <pc:docMk/>
            <pc:sldMk cId="3840565703" sldId="770"/>
            <ac:picMk id="5" creationId="{EC2BC5FC-B2B2-E835-01A4-D5B1D7EB7F07}"/>
          </ac:picMkLst>
        </pc:picChg>
      </pc:sldChg>
      <pc:sldChg chg="modSp add mod">
        <pc:chgData name="Yoel Kortick" userId="167978f5-7f40-4909-85d5-d4149554ad4e" providerId="ADAL" clId="{17D78392-7091-4238-8278-2F3BDFF78295}" dt="2024-06-26T06:45:13.130" v="4675" actId="20577"/>
        <pc:sldMkLst>
          <pc:docMk/>
          <pc:sldMk cId="3940799651" sldId="771"/>
        </pc:sldMkLst>
        <pc:spChg chg="mod">
          <ac:chgData name="Yoel Kortick" userId="167978f5-7f40-4909-85d5-d4149554ad4e" providerId="ADAL" clId="{17D78392-7091-4238-8278-2F3BDFF78295}" dt="2024-06-26T06:45:13.130" v="4675" actId="20577"/>
          <ac:spMkLst>
            <pc:docMk/>
            <pc:sldMk cId="3940799651" sldId="771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84624153" sldId="772"/>
        </pc:sldMkLst>
        <pc:spChg chg="del">
          <ac:chgData name="Yoel Kortick" userId="167978f5-7f40-4909-85d5-d4149554ad4e" providerId="ADAL" clId="{17D78392-7091-4238-8278-2F3BDFF78295}" dt="2024-06-26T07:11:52.247" v="4783" actId="478"/>
          <ac:spMkLst>
            <pc:docMk/>
            <pc:sldMk cId="4284624153" sldId="772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7:15:14.508" v="5063" actId="1036"/>
          <ac:spMkLst>
            <pc:docMk/>
            <pc:sldMk cId="4284624153" sldId="772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6:45:22.252" v="4684" actId="20577"/>
          <ac:spMkLst>
            <pc:docMk/>
            <pc:sldMk cId="4284624153" sldId="77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2" creationId="{9A46FD35-5479-E828-1F6C-39139CA2BBD5}"/>
          </ac:spMkLst>
        </pc:spChg>
        <pc:spChg chg="add">
          <ac:chgData name="Yoel Kortick" userId="167978f5-7f40-4909-85d5-d4149554ad4e" providerId="ADAL" clId="{17D78392-7091-4238-8278-2F3BDFF78295}" dt="2024-06-26T07:15:21.386" v="5064" actId="11529"/>
          <ac:spMkLst>
            <pc:docMk/>
            <pc:sldMk cId="4284624153" sldId="772"/>
            <ac:spMk id="15" creationId="{0B7E3424-1F2A-45E8-01D2-666ACFFB25B0}"/>
          </ac:spMkLst>
        </pc:spChg>
        <pc:picChg chg="add del">
          <ac:chgData name="Yoel Kortick" userId="167978f5-7f40-4909-85d5-d4149554ad4e" providerId="ADAL" clId="{17D78392-7091-4238-8278-2F3BDFF78295}" dt="2024-06-26T07:11:23.143" v="4778" actId="22"/>
          <ac:picMkLst>
            <pc:docMk/>
            <pc:sldMk cId="4284624153" sldId="772"/>
            <ac:picMk id="3" creationId="{74DC4528-2652-4443-13D3-8E60E3F7C5D9}"/>
          </ac:picMkLst>
        </pc:picChg>
        <pc:picChg chg="del">
          <ac:chgData name="Yoel Kortick" userId="167978f5-7f40-4909-85d5-d4149554ad4e" providerId="ADAL" clId="{17D78392-7091-4238-8278-2F3BDFF78295}" dt="2024-06-26T07:11:20.385" v="4776" actId="478"/>
          <ac:picMkLst>
            <pc:docMk/>
            <pc:sldMk cId="4284624153" sldId="772"/>
            <ac:picMk id="5" creationId="{74D95C09-4F7B-27E8-0754-0845FAEA7BA4}"/>
          </ac:picMkLst>
        </pc:picChg>
        <pc:picChg chg="add mod">
          <ac:chgData name="Yoel Kortick" userId="167978f5-7f40-4909-85d5-d4149554ad4e" providerId="ADAL" clId="{17D78392-7091-4238-8278-2F3BDFF78295}" dt="2024-06-26T07:15:14.508" v="5063" actId="1036"/>
          <ac:picMkLst>
            <pc:docMk/>
            <pc:sldMk cId="4284624153" sldId="772"/>
            <ac:picMk id="7" creationId="{EF9395E4-80E4-BB96-C119-EB5DCC63DAC5}"/>
          </ac:picMkLst>
        </pc:picChg>
        <pc:cxnChg chg="add mod">
          <ac:chgData name="Yoel Kortick" userId="167978f5-7f40-4909-85d5-d4149554ad4e" providerId="ADAL" clId="{17D78392-7091-4238-8278-2F3BDFF78295}" dt="2024-06-26T07:15:14.508" v="5063" actId="1036"/>
          <ac:cxnSpMkLst>
            <pc:docMk/>
            <pc:sldMk cId="4284624153" sldId="772"/>
            <ac:cxnSpMk id="14" creationId="{3E22BA33-7FC8-A10C-1382-04FDDBE7E75F}"/>
          </ac:cxnSpMkLst>
        </pc:cxnChg>
      </pc:sldChg>
      <pc:sldChg chg="modSp add del mod">
        <pc:chgData name="Yoel Kortick" userId="167978f5-7f40-4909-85d5-d4149554ad4e" providerId="ADAL" clId="{17D78392-7091-4238-8278-2F3BDFF78295}" dt="2024-06-26T07:17:05.370" v="5114" actId="47"/>
        <pc:sldMkLst>
          <pc:docMk/>
          <pc:sldMk cId="2676141445" sldId="773"/>
        </pc:sldMkLst>
        <pc:spChg chg="mod">
          <ac:chgData name="Yoel Kortick" userId="167978f5-7f40-4909-85d5-d4149554ad4e" providerId="ADAL" clId="{17D78392-7091-4238-8278-2F3BDFF78295}" dt="2024-06-26T06:45:27.719" v="4685"/>
          <ac:spMkLst>
            <pc:docMk/>
            <pc:sldMk cId="2676141445" sldId="773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6T07:27:05.145" v="5838" actId="1036"/>
        <pc:sldMkLst>
          <pc:docMk/>
          <pc:sldMk cId="2479596646" sldId="774"/>
        </pc:sldMkLst>
        <pc:spChg chg="mod">
          <ac:chgData name="Yoel Kortick" userId="167978f5-7f40-4909-85d5-d4149554ad4e" providerId="ADAL" clId="{17D78392-7091-4238-8278-2F3BDFF78295}" dt="2024-06-26T07:27:05.145" v="5838" actId="1036"/>
          <ac:spMkLst>
            <pc:docMk/>
            <pc:sldMk cId="2479596646" sldId="774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45:30.024" v="4686"/>
          <ac:spMkLst>
            <pc:docMk/>
            <pc:sldMk cId="2479596646" sldId="77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07:26:50.701" v="5828" actId="313"/>
          <ac:spMkLst>
            <pc:docMk/>
            <pc:sldMk cId="2479596646" sldId="774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17:34.767" v="5208" actId="478"/>
          <ac:picMkLst>
            <pc:docMk/>
            <pc:sldMk cId="2479596646" sldId="774"/>
            <ac:picMk id="3" creationId="{44E03476-AF8F-8E46-ABAD-98D022CCF7F5}"/>
          </ac:picMkLst>
        </pc:picChg>
        <pc:picChg chg="add mod ord">
          <ac:chgData name="Yoel Kortick" userId="167978f5-7f40-4909-85d5-d4149554ad4e" providerId="ADAL" clId="{17D78392-7091-4238-8278-2F3BDFF78295}" dt="2024-06-26T07:27:05.145" v="5838" actId="1036"/>
          <ac:picMkLst>
            <pc:docMk/>
            <pc:sldMk cId="2479596646" sldId="774"/>
            <ac:picMk id="5" creationId="{FAA18EE1-6F58-3D62-9703-25F6816D246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50066584" sldId="775"/>
        </pc:sldMkLst>
        <pc:spChg chg="del">
          <ac:chgData name="Yoel Kortick" userId="167978f5-7f40-4909-85d5-d4149554ad4e" providerId="ADAL" clId="{17D78392-7091-4238-8278-2F3BDFF78295}" dt="2024-06-26T07:20:56.244" v="5514" actId="478"/>
          <ac:spMkLst>
            <pc:docMk/>
            <pc:sldMk cId="3450066584" sldId="775"/>
            <ac:spMk id="4" creationId="{7607213B-A963-BD4C-C936-731C92C95FE4}"/>
          </ac:spMkLst>
        </pc:spChg>
        <pc:spChg chg="del">
          <ac:chgData name="Yoel Kortick" userId="167978f5-7f40-4909-85d5-d4149554ad4e" providerId="ADAL" clId="{17D78392-7091-4238-8278-2F3BDFF78295}" dt="2024-06-26T07:20:50.982" v="5511" actId="478"/>
          <ac:spMkLst>
            <pc:docMk/>
            <pc:sldMk cId="3450066584" sldId="775"/>
            <ac:spMk id="6" creationId="{D8C4D855-4761-C655-7184-F94DFFA5A5ED}"/>
          </ac:spMkLst>
        </pc:spChg>
        <pc:spChg chg="mod">
          <ac:chgData name="Yoel Kortick" userId="167978f5-7f40-4909-85d5-d4149554ad4e" providerId="ADAL" clId="{17D78392-7091-4238-8278-2F3BDFF78295}" dt="2024-06-26T07:20:07.672" v="5424" actId="1036"/>
          <ac:spMkLst>
            <pc:docMk/>
            <pc:sldMk cId="3450066584" sldId="775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19:59.658" v="5416" actId="14100"/>
          <ac:spMkLst>
            <pc:docMk/>
            <pc:sldMk cId="3450066584" sldId="775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6:45:32.295" v="4687"/>
          <ac:spMkLst>
            <pc:docMk/>
            <pc:sldMk cId="3450066584" sldId="77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50066584" sldId="775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7:27:27.249" v="5854" actId="14100"/>
          <ac:spMkLst>
            <pc:docMk/>
            <pc:sldMk cId="3450066584" sldId="775"/>
            <ac:spMk id="13" creationId="{0BA81DD5-F763-2485-259F-6112FF556998}"/>
          </ac:spMkLst>
        </pc:spChg>
        <pc:picChg chg="add mod ord">
          <ac:chgData name="Yoel Kortick" userId="167978f5-7f40-4909-85d5-d4149554ad4e" providerId="ADAL" clId="{17D78392-7091-4238-8278-2F3BDFF78295}" dt="2024-06-26T07:20:58.009" v="5515" actId="208"/>
          <ac:picMkLst>
            <pc:docMk/>
            <pc:sldMk cId="3450066584" sldId="775"/>
            <ac:picMk id="3" creationId="{DFA47CB8-CD12-259E-ACE7-DC31D25C917A}"/>
          </ac:picMkLst>
        </pc:picChg>
        <pc:picChg chg="del">
          <ac:chgData name="Yoel Kortick" userId="167978f5-7f40-4909-85d5-d4149554ad4e" providerId="ADAL" clId="{17D78392-7091-4238-8278-2F3BDFF78295}" dt="2024-06-26T07:19:38.098" v="5396" actId="478"/>
          <ac:picMkLst>
            <pc:docMk/>
            <pc:sldMk cId="3450066584" sldId="775"/>
            <ac:picMk id="5" creationId="{EC2BC5FC-B2B2-E835-01A4-D5B1D7EB7F07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6:24.959" v="5754" actId="5793"/>
        <pc:sldMkLst>
          <pc:docMk/>
          <pc:sldMk cId="107125971" sldId="776"/>
        </pc:sldMkLst>
        <pc:spChg chg="add">
          <ac:chgData name="Yoel Kortick" userId="167978f5-7f40-4909-85d5-d4149554ad4e" providerId="ADAL" clId="{17D78392-7091-4238-8278-2F3BDFF78295}" dt="2024-06-26T07:26:20.495" v="5747" actId="11529"/>
          <ac:spMkLst>
            <pc:docMk/>
            <pc:sldMk cId="107125971" sldId="776"/>
            <ac:spMk id="4" creationId="{894F40A8-9A28-9724-1B8F-D595BADB8E43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7:26:24.959" v="5754" actId="5793"/>
          <ac:spMkLst>
            <pc:docMk/>
            <pc:sldMk cId="107125971" sldId="776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12" creationId="{9A46FD35-5479-E828-1F6C-39139CA2BBD5}"/>
          </ac:spMkLst>
        </pc:spChg>
        <pc:picChg chg="add mod">
          <ac:chgData name="Yoel Kortick" userId="167978f5-7f40-4909-85d5-d4149554ad4e" providerId="ADAL" clId="{17D78392-7091-4238-8278-2F3BDFF78295}" dt="2024-06-26T07:16:20.215" v="5113" actId="208"/>
          <ac:picMkLst>
            <pc:docMk/>
            <pc:sldMk cId="107125971" sldId="776"/>
            <ac:picMk id="3" creationId="{819E33E4-94ED-FCA6-A5D5-5DC997AD236E}"/>
          </ac:picMkLst>
        </pc:picChg>
        <pc:picChg chg="del">
          <ac:chgData name="Yoel Kortick" userId="167978f5-7f40-4909-85d5-d4149554ad4e" providerId="ADAL" clId="{17D78392-7091-4238-8278-2F3BDFF78295}" dt="2024-06-26T07:15:42.181" v="5065" actId="478"/>
          <ac:picMkLst>
            <pc:docMk/>
            <pc:sldMk cId="107125971" sldId="776"/>
            <ac:picMk id="7" creationId="{EF9395E4-80E4-BB96-C119-EB5DCC63DAC5}"/>
          </ac:picMkLst>
        </pc:picChg>
        <pc:cxnChg chg="del">
          <ac:chgData name="Yoel Kortick" userId="167978f5-7f40-4909-85d5-d4149554ad4e" providerId="ADAL" clId="{17D78392-7091-4238-8278-2F3BDFF78295}" dt="2024-06-26T07:15:42.181" v="5065" actId="478"/>
          <ac:cxnSpMkLst>
            <pc:docMk/>
            <pc:sldMk cId="107125971" sldId="776"/>
            <ac:cxnSpMk id="14" creationId="{3E22BA33-7FC8-A10C-1382-04FDDBE7E75F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7:24:22.909" v="5602" actId="208"/>
        <pc:sldMkLst>
          <pc:docMk/>
          <pc:sldMk cId="3168314226" sldId="777"/>
        </pc:sldMkLst>
        <pc:spChg chg="mod">
          <ac:chgData name="Yoel Kortick" userId="167978f5-7f40-4909-85d5-d4149554ad4e" providerId="ADAL" clId="{17D78392-7091-4238-8278-2F3BDFF78295}" dt="2024-06-26T07:24:20.436" v="5601" actId="1037"/>
          <ac:spMkLst>
            <pc:docMk/>
            <pc:sldMk cId="3168314226" sldId="777"/>
            <ac:spMk id="7" creationId="{62EE260A-9DFD-2874-DEE2-82887933C050}"/>
          </ac:spMkLst>
        </pc:spChg>
        <pc:spChg chg="del">
          <ac:chgData name="Yoel Kortick" userId="167978f5-7f40-4909-85d5-d4149554ad4e" providerId="ADAL" clId="{17D78392-7091-4238-8278-2F3BDFF78295}" dt="2024-06-26T07:24:05.213" v="5594" actId="478"/>
          <ac:spMkLst>
            <pc:docMk/>
            <pc:sldMk cId="3168314226" sldId="777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7:23:37.748" v="5590" actId="20577"/>
          <ac:spMkLst>
            <pc:docMk/>
            <pc:sldMk cId="3168314226" sldId="777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24:06.299" v="5595" actId="478"/>
          <ac:spMkLst>
            <pc:docMk/>
            <pc:sldMk cId="3168314226" sldId="777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7:23:40.537" v="5591" actId="478"/>
          <ac:picMkLst>
            <pc:docMk/>
            <pc:sldMk cId="3168314226" sldId="777"/>
            <ac:picMk id="3" creationId="{DFA47CB8-CD12-259E-ACE7-DC31D25C917A}"/>
          </ac:picMkLst>
        </pc:picChg>
        <pc:picChg chg="add del">
          <ac:chgData name="Yoel Kortick" userId="167978f5-7f40-4909-85d5-d4149554ad4e" providerId="ADAL" clId="{17D78392-7091-4238-8278-2F3BDFF78295}" dt="2024-06-26T07:24:01.325" v="5593" actId="478"/>
          <ac:picMkLst>
            <pc:docMk/>
            <pc:sldMk cId="3168314226" sldId="777"/>
            <ac:picMk id="4" creationId="{1697DA33-7F2E-9793-71F6-488D87462AC3}"/>
          </ac:picMkLst>
        </pc:picChg>
        <pc:picChg chg="add mod ord">
          <ac:chgData name="Yoel Kortick" userId="167978f5-7f40-4909-85d5-d4149554ad4e" providerId="ADAL" clId="{17D78392-7091-4238-8278-2F3BDFF78295}" dt="2024-06-26T07:24:22.909" v="5602" actId="208"/>
          <ac:picMkLst>
            <pc:docMk/>
            <pc:sldMk cId="3168314226" sldId="777"/>
            <ac:picMk id="6" creationId="{3A3D660F-0821-FCFE-B565-D2FF63393AA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5:24.491" v="5680" actId="208"/>
        <pc:sldMkLst>
          <pc:docMk/>
          <pc:sldMk cId="1817444396" sldId="778"/>
        </pc:sldMkLst>
        <pc:spChg chg="mod">
          <ac:chgData name="Yoel Kortick" userId="167978f5-7f40-4909-85d5-d4149554ad4e" providerId="ADAL" clId="{17D78392-7091-4238-8278-2F3BDFF78295}" dt="2024-06-26T07:25:21.989" v="5679" actId="14100"/>
          <ac:spMkLst>
            <pc:docMk/>
            <pc:sldMk cId="1817444396" sldId="778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25:05.342" v="5672" actId="20577"/>
          <ac:spMkLst>
            <pc:docMk/>
            <pc:sldMk cId="1817444396" sldId="77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7:25:24.491" v="5680" actId="208"/>
          <ac:picMkLst>
            <pc:docMk/>
            <pc:sldMk cId="1817444396" sldId="778"/>
            <ac:picMk id="3" creationId="{41944ACD-1A6B-FB50-E4B7-81AEAA9D58ED}"/>
          </ac:picMkLst>
        </pc:picChg>
        <pc:picChg chg="del">
          <ac:chgData name="Yoel Kortick" userId="167978f5-7f40-4909-85d5-d4149554ad4e" providerId="ADAL" clId="{17D78392-7091-4238-8278-2F3BDFF78295}" dt="2024-06-26T07:25:07.628" v="5673" actId="478"/>
          <ac:picMkLst>
            <pc:docMk/>
            <pc:sldMk cId="1817444396" sldId="778"/>
            <ac:picMk id="6" creationId="{3A3D660F-0821-FCFE-B565-D2FF63393AA3}"/>
          </ac:picMkLst>
        </pc:pic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00945540" sldId="779"/>
        </pc:sldMkLst>
        <pc:spChg chg="del">
          <ac:chgData name="Yoel Kortick" userId="167978f5-7f40-4909-85d5-d4149554ad4e" providerId="ADAL" clId="{17D78392-7091-4238-8278-2F3BDFF78295}" dt="2024-06-26T07:31:32.954" v="5952" actId="478"/>
          <ac:spMkLst>
            <pc:docMk/>
            <pc:sldMk cId="600945540" sldId="779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00945540" sldId="77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31:32.954" v="5952" actId="478"/>
          <ac:picMkLst>
            <pc:docMk/>
            <pc:sldMk cId="600945540" sldId="779"/>
            <ac:picMk id="3" creationId="{41944ACD-1A6B-FB50-E4B7-81AEAA9D58ED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158396013" sldId="780"/>
        </pc:sldMkLst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4" creationId="{0BC8C3A6-0229-22C7-9FC2-56C828BD0202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5" creationId="{96DFA77E-28E4-7CF4-8A86-C6C541ED1CE8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8" creationId="{5FC91FCD-C6AC-D950-9549-99445367413C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158396013" sldId="780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12" creationId="{6BD625B7-C19B-61F5-8E7F-36FA930E4EDF}"/>
          </ac:spMkLst>
        </pc:sp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3" creationId="{A796528B-BE96-CF2B-E219-0F763ABC4559}"/>
          </ac:picMkLst>
        </pc:pic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7" creationId="{1C48EF0D-E522-E1AE-47DD-90CB230D7DBF}"/>
          </ac:picMkLst>
        </pc:picChg>
      </pc:sldChg>
      <pc:sldChg chg="modSp add mod setBg">
        <pc:chgData name="Yoel Kortick" userId="167978f5-7f40-4909-85d5-d4149554ad4e" providerId="ADAL" clId="{17D78392-7091-4238-8278-2F3BDFF78295}" dt="2024-06-26T09:50:08.822" v="6632"/>
        <pc:sldMkLst>
          <pc:docMk/>
          <pc:sldMk cId="1699544927" sldId="781"/>
        </pc:sldMkLst>
        <pc:spChg chg="mod">
          <ac:chgData name="Yoel Kortick" userId="167978f5-7f40-4909-85d5-d4149554ad4e" providerId="ADAL" clId="{17D78392-7091-4238-8278-2F3BDFF78295}" dt="2024-06-26T09:50:08.822" v="6632"/>
          <ac:spMkLst>
            <pc:docMk/>
            <pc:sldMk cId="1699544927" sldId="781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09:29.738" v="13014" actId="20577"/>
        <pc:sldMkLst>
          <pc:docMk/>
          <pc:sldMk cId="1822790369" sldId="782"/>
        </pc:sldMkLst>
        <pc:spChg chg="add mod">
          <ac:chgData name="Yoel Kortick" userId="167978f5-7f40-4909-85d5-d4149554ad4e" providerId="ADAL" clId="{17D78392-7091-4238-8278-2F3BDFF78295}" dt="2024-06-26T10:42:41.912" v="8048" actId="14100"/>
          <ac:spMkLst>
            <pc:docMk/>
            <pc:sldMk cId="1822790369" sldId="782"/>
            <ac:spMk id="5" creationId="{5BDC558D-BE80-E242-0CC0-36D1E61F43B2}"/>
          </ac:spMkLst>
        </pc:spChg>
        <pc:spChg chg="mod">
          <ac:chgData name="Yoel Kortick" userId="167978f5-7f40-4909-85d5-d4149554ad4e" providerId="ADAL" clId="{17D78392-7091-4238-8278-2F3BDFF78295}" dt="2024-06-26T09:50:14.416" v="6635"/>
          <ac:spMkLst>
            <pc:docMk/>
            <pc:sldMk cId="1822790369" sldId="78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09:29.738" v="13014" actId="20577"/>
          <ac:spMkLst>
            <pc:docMk/>
            <pc:sldMk cId="1822790369" sldId="78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10:42:18.504" v="8046" actId="208"/>
          <ac:picMkLst>
            <pc:docMk/>
            <pc:sldMk cId="1822790369" sldId="782"/>
            <ac:picMk id="3" creationId="{67275478-5185-4274-4419-CD4E5B4042F0}"/>
          </ac:picMkLst>
        </pc:picChg>
        <pc:picChg chg="del">
          <ac:chgData name="Yoel Kortick" userId="167978f5-7f40-4909-85d5-d4149554ad4e" providerId="ADAL" clId="{17D78392-7091-4238-8278-2F3BDFF78295}" dt="2024-06-26T09:50:17.639" v="6636" actId="478"/>
          <ac:picMkLst>
            <pc:docMk/>
            <pc:sldMk cId="1822790369" sldId="782"/>
            <ac:picMk id="4" creationId="{D8127B7E-E387-F84D-5873-963B236C4BB5}"/>
          </ac:picMkLst>
        </pc:picChg>
      </pc:sldChg>
      <pc:sldChg chg="modSp add mod">
        <pc:chgData name="Yoel Kortick" userId="167978f5-7f40-4909-85d5-d4149554ad4e" providerId="ADAL" clId="{17D78392-7091-4238-8278-2F3BDFF78295}" dt="2024-06-27T04:10:24.110" v="13018" actId="20577"/>
        <pc:sldMkLst>
          <pc:docMk/>
          <pc:sldMk cId="3169409164" sldId="783"/>
        </pc:sldMkLst>
        <pc:spChg chg="mod">
          <ac:chgData name="Yoel Kortick" userId="167978f5-7f40-4909-85d5-d4149554ad4e" providerId="ADAL" clId="{17D78392-7091-4238-8278-2F3BDFF78295}" dt="2024-06-27T04:10:24.110" v="13018" actId="20577"/>
          <ac:spMkLst>
            <pc:docMk/>
            <pc:sldMk cId="3169409164" sldId="783"/>
            <ac:spMk id="11" creationId="{1ACE3884-5DD3-4F86-13C6-FF34F1D35C8C}"/>
          </ac:spMkLst>
        </pc:sp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354366539" sldId="784"/>
        </pc:sldMkLst>
        <pc:spChg chg="add">
          <ac:chgData name="Yoel Kortick" userId="167978f5-7f40-4909-85d5-d4149554ad4e" providerId="ADAL" clId="{17D78392-7091-4238-8278-2F3BDFF78295}" dt="2024-06-26T09:58:54.650" v="7020" actId="11529"/>
          <ac:spMkLst>
            <pc:docMk/>
            <pc:sldMk cId="3354366539" sldId="784"/>
            <ac:spMk id="4" creationId="{8B37229E-9FA7-D40A-BB05-DF613964CA8D}"/>
          </ac:spMkLst>
        </pc:spChg>
        <pc:spChg chg="add mod">
          <ac:chgData name="Yoel Kortick" userId="167978f5-7f40-4909-85d5-d4149554ad4e" providerId="ADAL" clId="{17D78392-7091-4238-8278-2F3BDFF78295}" dt="2024-06-26T09:59:05.527" v="7022" actId="14100"/>
          <ac:spMkLst>
            <pc:docMk/>
            <pc:sldMk cId="3354366539" sldId="784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01:48.694" v="7132" actId="14100"/>
          <ac:spMkLst>
            <pc:docMk/>
            <pc:sldMk cId="3354366539" sldId="784"/>
            <ac:spMk id="13" creationId="{B8A525D8-7A03-A94D-3094-518EBD42FB53}"/>
          </ac:spMkLst>
        </pc:spChg>
        <pc:picChg chg="add mod ord">
          <ac:chgData name="Yoel Kortick" userId="167978f5-7f40-4909-85d5-d4149554ad4e" providerId="ADAL" clId="{17D78392-7091-4238-8278-2F3BDFF78295}" dt="2024-06-26T09:59:08.905" v="7023" actId="208"/>
          <ac:picMkLst>
            <pc:docMk/>
            <pc:sldMk cId="3354366539" sldId="784"/>
            <ac:picMk id="3" creationId="{AFA5BF16-C583-E07A-3665-F2821D89D578}"/>
          </ac:picMkLst>
        </pc:picChg>
        <pc:cxnChg chg="add mod">
          <ac:chgData name="Yoel Kortick" userId="167978f5-7f40-4909-85d5-d4149554ad4e" providerId="ADAL" clId="{17D78392-7091-4238-8278-2F3BDFF78295}" dt="2024-06-26T09:59:47.708" v="7059" actId="14100"/>
          <ac:cxnSpMkLst>
            <pc:docMk/>
            <pc:sldMk cId="3354366539" sldId="784"/>
            <ac:cxnSpMk id="8" creationId="{690AC886-2C45-A929-1C58-5AECA4D84BCD}"/>
          </ac:cxnSpMkLst>
        </pc:cxnChg>
        <pc:cxnChg chg="add mod">
          <ac:chgData name="Yoel Kortick" userId="167978f5-7f40-4909-85d5-d4149554ad4e" providerId="ADAL" clId="{17D78392-7091-4238-8278-2F3BDFF78295}" dt="2024-06-26T10:01:56.863" v="7134" actId="14100"/>
          <ac:cxnSpMkLst>
            <pc:docMk/>
            <pc:sldMk cId="3354366539" sldId="784"/>
            <ac:cxnSpMk id="14" creationId="{87D6140D-53B8-25D9-B43A-5D06DC5F0BE7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0:58.721" v="7082" actId="208"/>
        <pc:sldMkLst>
          <pc:docMk/>
          <pc:sldMk cId="128381602" sldId="785"/>
        </pc:sldMkLst>
        <pc:spChg chg="del">
          <ac:chgData name="Yoel Kortick" userId="167978f5-7f40-4909-85d5-d4149554ad4e" providerId="ADAL" clId="{17D78392-7091-4238-8278-2F3BDFF78295}" dt="2024-06-26T10:00:54.911" v="7079" actId="478"/>
          <ac:spMkLst>
            <pc:docMk/>
            <pc:sldMk cId="128381602" sldId="785"/>
            <ac:spMk id="4" creationId="{8B37229E-9FA7-D40A-BB05-DF613964CA8D}"/>
          </ac:spMkLst>
        </pc:spChg>
        <pc:spChg chg="mod">
          <ac:chgData name="Yoel Kortick" userId="167978f5-7f40-4909-85d5-d4149554ad4e" providerId="ADAL" clId="{17D78392-7091-4238-8278-2F3BDFF78295}" dt="2024-06-26T10:00:45.751" v="7078" actId="14100"/>
          <ac:spMkLst>
            <pc:docMk/>
            <pc:sldMk cId="128381602" sldId="785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00:56.348" v="7080" actId="478"/>
          <ac:spMkLst>
            <pc:docMk/>
            <pc:sldMk cId="128381602" sldId="785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6T10:00:33.505" v="7073" actId="20577"/>
          <ac:spMkLst>
            <pc:docMk/>
            <pc:sldMk cId="128381602" sldId="78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0:00:35.524" v="7074" actId="478"/>
          <ac:picMkLst>
            <pc:docMk/>
            <pc:sldMk cId="128381602" sldId="785"/>
            <ac:picMk id="3" creationId="{AFA5BF16-C583-E07A-3665-F2821D89D578}"/>
          </ac:picMkLst>
        </pc:picChg>
        <pc:picChg chg="add mod ord">
          <ac:chgData name="Yoel Kortick" userId="167978f5-7f40-4909-85d5-d4149554ad4e" providerId="ADAL" clId="{17D78392-7091-4238-8278-2F3BDFF78295}" dt="2024-06-26T10:00:58.721" v="7082" actId="208"/>
          <ac:picMkLst>
            <pc:docMk/>
            <pc:sldMk cId="128381602" sldId="785"/>
            <ac:picMk id="7" creationId="{CDEF0BE2-975F-BB7A-1C06-9C30B6BFB99A}"/>
          </ac:picMkLst>
        </pc:picChg>
        <pc:cxnChg chg="del">
          <ac:chgData name="Yoel Kortick" userId="167978f5-7f40-4909-85d5-d4149554ad4e" providerId="ADAL" clId="{17D78392-7091-4238-8278-2F3BDFF78295}" dt="2024-06-26T10:00:57.163" v="7081" actId="478"/>
          <ac:cxnSpMkLst>
            <pc:docMk/>
            <pc:sldMk cId="128381602" sldId="785"/>
            <ac:cxnSpMk id="8" creationId="{690AC886-2C45-A929-1C58-5AECA4D84BC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49209413" sldId="786"/>
        </pc:sldMkLst>
        <pc:spChg chg="mod">
          <ac:chgData name="Yoel Kortick" userId="167978f5-7f40-4909-85d5-d4149554ad4e" providerId="ADAL" clId="{17D78392-7091-4238-8278-2F3BDFF78295}" dt="2024-06-26T10:03:02.920" v="7208" actId="14100"/>
          <ac:spMkLst>
            <pc:docMk/>
            <pc:sldMk cId="649209413" sldId="786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6T10:03:30.719" v="7214" actId="1076"/>
          <ac:spMkLst>
            <pc:docMk/>
            <pc:sldMk cId="649209413" sldId="786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49209413" sldId="786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0:02:42.225" v="7204" actId="478"/>
          <ac:picMkLst>
            <pc:docMk/>
            <pc:sldMk cId="649209413" sldId="786"/>
            <ac:picMk id="3" creationId="{14C6F8DF-B7B4-F9A7-8E9F-7E379A9B04B8}"/>
          </ac:picMkLst>
        </pc:picChg>
        <pc:picChg chg="add mod ord">
          <ac:chgData name="Yoel Kortick" userId="167978f5-7f40-4909-85d5-d4149554ad4e" providerId="ADAL" clId="{17D78392-7091-4238-8278-2F3BDFF78295}" dt="2024-06-26T10:03:04.656" v="7209" actId="208"/>
          <ac:picMkLst>
            <pc:docMk/>
            <pc:sldMk cId="649209413" sldId="786"/>
            <ac:picMk id="6" creationId="{7D3E0350-879C-6BE4-11C2-4BB3D3D1A357}"/>
          </ac:picMkLst>
        </pc:picChg>
        <pc:picChg chg="del">
          <ac:chgData name="Yoel Kortick" userId="167978f5-7f40-4909-85d5-d4149554ad4e" providerId="ADAL" clId="{17D78392-7091-4238-8278-2F3BDFF78295}" dt="2024-06-26T10:02:36.917" v="7188" actId="478"/>
          <ac:picMkLst>
            <pc:docMk/>
            <pc:sldMk cId="649209413" sldId="786"/>
            <ac:picMk id="7" creationId="{CDEF0BE2-975F-BB7A-1C06-9C30B6BFB99A}"/>
          </ac:picMkLst>
        </pc:picChg>
        <pc:cxnChg chg="add">
          <ac:chgData name="Yoel Kortick" userId="167978f5-7f40-4909-85d5-d4149554ad4e" providerId="ADAL" clId="{17D78392-7091-4238-8278-2F3BDFF78295}" dt="2024-06-26T10:03:37.322" v="7215" actId="11529"/>
          <ac:cxnSpMkLst>
            <pc:docMk/>
            <pc:sldMk cId="649209413" sldId="786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8:23.687" v="7400" actId="20577"/>
        <pc:sldMkLst>
          <pc:docMk/>
          <pc:sldMk cId="1899294199" sldId="787"/>
        </pc:sldMkLst>
        <pc:spChg chg="add mod">
          <ac:chgData name="Yoel Kortick" userId="167978f5-7f40-4909-85d5-d4149554ad4e" providerId="ADAL" clId="{17D78392-7091-4238-8278-2F3BDFF78295}" dt="2024-06-26T10:06:45.753" v="7367" actId="14100"/>
          <ac:spMkLst>
            <pc:docMk/>
            <pc:sldMk cId="1899294199" sldId="787"/>
            <ac:spMk id="6" creationId="{8D39AC1C-4AB6-1225-4897-61A132D8F3B8}"/>
          </ac:spMkLst>
        </pc:spChg>
        <pc:spChg chg="add">
          <ac:chgData name="Yoel Kortick" userId="167978f5-7f40-4909-85d5-d4149554ad4e" providerId="ADAL" clId="{17D78392-7091-4238-8278-2F3BDFF78295}" dt="2024-06-26T10:06:51.049" v="7368" actId="11529"/>
          <ac:spMkLst>
            <pc:docMk/>
            <pc:sldMk cId="1899294199" sldId="787"/>
            <ac:spMk id="7" creationId="{73EC63FB-2BA2-A211-23EB-C8446FB9F9E7}"/>
          </ac:spMkLst>
        </pc:spChg>
        <pc:spChg chg="mod">
          <ac:chgData name="Yoel Kortick" userId="167978f5-7f40-4909-85d5-d4149554ad4e" providerId="ADAL" clId="{17D78392-7091-4238-8278-2F3BDFF78295}" dt="2024-06-26T10:08:23.687" v="7400" actId="20577"/>
          <ac:spMkLst>
            <pc:docMk/>
            <pc:sldMk cId="1899294199" sldId="787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6T10:06:27.804" v="7363" actId="478"/>
          <ac:picMkLst>
            <pc:docMk/>
            <pc:sldMk cId="1899294199" sldId="787"/>
            <ac:picMk id="3" creationId="{4F52DDF0-689A-E642-AF03-4BEF49B366AD}"/>
          </ac:picMkLst>
        </pc:picChg>
        <pc:picChg chg="add mod ord">
          <ac:chgData name="Yoel Kortick" userId="167978f5-7f40-4909-85d5-d4149554ad4e" providerId="ADAL" clId="{17D78392-7091-4238-8278-2F3BDFF78295}" dt="2024-06-26T10:06:53.579" v="7369" actId="208"/>
          <ac:picMkLst>
            <pc:docMk/>
            <pc:sldMk cId="1899294199" sldId="787"/>
            <ac:picMk id="5" creationId="{77CBAFE7-FB6F-9722-D05A-7E7D9B5CF8D8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08:15.404" v="7394" actId="20577"/>
        <pc:sldMkLst>
          <pc:docMk/>
          <pc:sldMk cId="718108675" sldId="788"/>
        </pc:sldMkLst>
        <pc:spChg chg="mod">
          <ac:chgData name="Yoel Kortick" userId="167978f5-7f40-4909-85d5-d4149554ad4e" providerId="ADAL" clId="{17D78392-7091-4238-8278-2F3BDFF78295}" dt="2024-06-26T10:08:15.404" v="7394" actId="20577"/>
          <ac:spMkLst>
            <pc:docMk/>
            <pc:sldMk cId="718108675" sldId="788"/>
            <ac:spMk id="11" creationId="{1ACE3884-5DD3-4F86-13C6-FF34F1D35C8C}"/>
          </ac:spMkLst>
        </pc:spChg>
        <pc:picChg chg="add del ord">
          <ac:chgData name="Yoel Kortick" userId="167978f5-7f40-4909-85d5-d4149554ad4e" providerId="ADAL" clId="{17D78392-7091-4238-8278-2F3BDFF78295}" dt="2024-06-26T10:07:43.082" v="7378" actId="478"/>
          <ac:picMkLst>
            <pc:docMk/>
            <pc:sldMk cId="718108675" sldId="788"/>
            <ac:picMk id="3" creationId="{ED392C3E-2FB1-12D3-408E-D02587DD3915}"/>
          </ac:picMkLst>
        </pc:picChg>
        <pc:picChg chg="del">
          <ac:chgData name="Yoel Kortick" userId="167978f5-7f40-4909-85d5-d4149554ad4e" providerId="ADAL" clId="{17D78392-7091-4238-8278-2F3BDFF78295}" dt="2024-06-26T10:07:38.224" v="7375" actId="478"/>
          <ac:picMkLst>
            <pc:docMk/>
            <pc:sldMk cId="718108675" sldId="788"/>
            <ac:picMk id="5" creationId="{77CBAFE7-FB6F-9722-D05A-7E7D9B5CF8D8}"/>
          </ac:picMkLst>
        </pc:picChg>
        <pc:picChg chg="add ord">
          <ac:chgData name="Yoel Kortick" userId="167978f5-7f40-4909-85d5-d4149554ad4e" providerId="ADAL" clId="{17D78392-7091-4238-8278-2F3BDFF78295}" dt="2024-06-26T10:07:47.677" v="7380" actId="167"/>
          <ac:picMkLst>
            <pc:docMk/>
            <pc:sldMk cId="718108675" sldId="788"/>
            <ac:picMk id="8" creationId="{0DC0DA44-0436-E46D-115F-165DD29164B2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46549890" sldId="789"/>
        </pc:sldMkLst>
        <pc:spChg chg="mod">
          <ac:chgData name="Yoel Kortick" userId="167978f5-7f40-4909-85d5-d4149554ad4e" providerId="ADAL" clId="{17D78392-7091-4238-8278-2F3BDFF78295}" dt="2024-06-26T10:25:14.124" v="7509" actId="1076"/>
          <ac:spMkLst>
            <pc:docMk/>
            <pc:sldMk cId="4046549890" sldId="789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23:47.768" v="7476" actId="478"/>
          <ac:spMkLst>
            <pc:docMk/>
            <pc:sldMk cId="4046549890" sldId="789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46549890" sldId="789"/>
            <ac:spMk id="11" creationId="{1ACE3884-5DD3-4F86-13C6-FF34F1D35C8C}"/>
          </ac:spMkLst>
        </pc:spChg>
        <pc:spChg chg="add">
          <ac:chgData name="Yoel Kortick" userId="167978f5-7f40-4909-85d5-d4149554ad4e" providerId="ADAL" clId="{17D78392-7091-4238-8278-2F3BDFF78295}" dt="2024-06-26T10:24:27.812" v="7504" actId="11529"/>
          <ac:spMkLst>
            <pc:docMk/>
            <pc:sldMk cId="4046549890" sldId="789"/>
            <ac:spMk id="12" creationId="{2F616799-6559-7D52-83C5-9730D8A93303}"/>
          </ac:spMkLst>
        </pc:spChg>
        <pc:spChg chg="add">
          <ac:chgData name="Yoel Kortick" userId="167978f5-7f40-4909-85d5-d4149554ad4e" providerId="ADAL" clId="{17D78392-7091-4238-8278-2F3BDFF78295}" dt="2024-06-26T10:24:32.570" v="7505" actId="11529"/>
          <ac:spMkLst>
            <pc:docMk/>
            <pc:sldMk cId="4046549890" sldId="789"/>
            <ac:spMk id="14" creationId="{52BA1A53-9627-33A7-4932-4918E3FCEE5D}"/>
          </ac:spMkLst>
        </pc:spChg>
        <pc:spChg chg="add mod">
          <ac:chgData name="Yoel Kortick" userId="167978f5-7f40-4909-85d5-d4149554ad4e" providerId="ADAL" clId="{17D78392-7091-4238-8278-2F3BDFF78295}" dt="2024-06-26T10:26:25.047" v="7571" actId="1035"/>
          <ac:spMkLst>
            <pc:docMk/>
            <pc:sldMk cId="4046549890" sldId="789"/>
            <ac:spMk id="15" creationId="{EF820E3A-6FB5-2765-0724-582E6E6036E9}"/>
          </ac:spMkLst>
        </pc:spChg>
        <pc:picChg chg="add del">
          <ac:chgData name="Yoel Kortick" userId="167978f5-7f40-4909-85d5-d4149554ad4e" providerId="ADAL" clId="{17D78392-7091-4238-8278-2F3BDFF78295}" dt="2024-06-26T10:23:17.564" v="7431" actId="22"/>
          <ac:picMkLst>
            <pc:docMk/>
            <pc:sldMk cId="4046549890" sldId="789"/>
            <ac:picMk id="3" creationId="{97449D2A-F7B1-1BC0-FD50-71DB05CF4ABA}"/>
          </ac:picMkLst>
        </pc:picChg>
        <pc:picChg chg="del">
          <ac:chgData name="Yoel Kortick" userId="167978f5-7f40-4909-85d5-d4149554ad4e" providerId="ADAL" clId="{17D78392-7091-4238-8278-2F3BDFF78295}" dt="2024-06-26T10:23:15.806" v="7429" actId="478"/>
          <ac:picMkLst>
            <pc:docMk/>
            <pc:sldMk cId="4046549890" sldId="789"/>
            <ac:picMk id="6" creationId="{7D3E0350-879C-6BE4-11C2-4BB3D3D1A357}"/>
          </ac:picMkLst>
        </pc:picChg>
        <pc:picChg chg="add mod ord">
          <ac:chgData name="Yoel Kortick" userId="167978f5-7f40-4909-85d5-d4149554ad4e" providerId="ADAL" clId="{17D78392-7091-4238-8278-2F3BDFF78295}" dt="2024-06-26T10:25:09.677" v="7508" actId="167"/>
          <ac:picMkLst>
            <pc:docMk/>
            <pc:sldMk cId="4046549890" sldId="789"/>
            <ac:picMk id="7" creationId="{D7BAED39-CE06-FD34-D05A-5D51E7B5AF2B}"/>
          </ac:picMkLst>
        </pc:picChg>
        <pc:cxnChg chg="del mod">
          <ac:chgData name="Yoel Kortick" userId="167978f5-7f40-4909-85d5-d4149554ad4e" providerId="ADAL" clId="{17D78392-7091-4238-8278-2F3BDFF78295}" dt="2024-06-26T10:23:48.421" v="7477" actId="478"/>
          <ac:cxnSpMkLst>
            <pc:docMk/>
            <pc:sldMk cId="4046549890" sldId="789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30:24.222" v="7719" actId="208"/>
        <pc:sldMkLst>
          <pc:docMk/>
          <pc:sldMk cId="4156085395" sldId="790"/>
        </pc:sldMkLst>
        <pc:spChg chg="add mod">
          <ac:chgData name="Yoel Kortick" userId="167978f5-7f40-4909-85d5-d4149554ad4e" providerId="ADAL" clId="{17D78392-7091-4238-8278-2F3BDFF78295}" dt="2024-06-26T10:30:22.465" v="7718" actId="1076"/>
          <ac:spMkLst>
            <pc:docMk/>
            <pc:sldMk cId="4156085395" sldId="790"/>
            <ac:spMk id="4" creationId="{019373F9-90E6-FC8F-1763-6E98874579A1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5" creationId="{D9C8B420-7FA2-CB19-1BE3-EB9BEF917C3B}"/>
          </ac:spMkLst>
        </pc:spChg>
        <pc:spChg chg="mod">
          <ac:chgData name="Yoel Kortick" userId="167978f5-7f40-4909-85d5-d4149554ad4e" providerId="ADAL" clId="{17D78392-7091-4238-8278-2F3BDFF78295}" dt="2024-06-26T10:25:38.267" v="7566" actId="33524"/>
          <ac:spMkLst>
            <pc:docMk/>
            <pc:sldMk cId="4156085395" sldId="790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2" creationId="{2F616799-6559-7D52-83C5-9730D8A93303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4" creationId="{52BA1A53-9627-33A7-4932-4918E3FCEE5D}"/>
          </ac:spMkLst>
        </pc:spChg>
        <pc:picChg chg="add del mod">
          <ac:chgData name="Yoel Kortick" userId="167978f5-7f40-4909-85d5-d4149554ad4e" providerId="ADAL" clId="{17D78392-7091-4238-8278-2F3BDFF78295}" dt="2024-06-26T10:30:13.324" v="7713" actId="478"/>
          <ac:picMkLst>
            <pc:docMk/>
            <pc:sldMk cId="4156085395" sldId="790"/>
            <ac:picMk id="3" creationId="{9AD06F37-F643-74ED-9266-382EE56742DC}"/>
          </ac:picMkLst>
        </pc:picChg>
        <pc:picChg chg="del">
          <ac:chgData name="Yoel Kortick" userId="167978f5-7f40-4909-85d5-d4149554ad4e" providerId="ADAL" clId="{17D78392-7091-4238-8278-2F3BDFF78295}" dt="2024-06-26T10:25:06.113" v="7507" actId="478"/>
          <ac:picMkLst>
            <pc:docMk/>
            <pc:sldMk cId="4156085395" sldId="790"/>
            <ac:picMk id="7" creationId="{D7BAED39-CE06-FD34-D05A-5D51E7B5AF2B}"/>
          </ac:picMkLst>
        </pc:picChg>
        <pc:picChg chg="add mod ord">
          <ac:chgData name="Yoel Kortick" userId="167978f5-7f40-4909-85d5-d4149554ad4e" providerId="ADAL" clId="{17D78392-7091-4238-8278-2F3BDFF78295}" dt="2024-06-26T10:30:24.222" v="7719" actId="208"/>
          <ac:picMkLst>
            <pc:docMk/>
            <pc:sldMk cId="4156085395" sldId="790"/>
            <ac:picMk id="8" creationId="{A90D1FA0-A3C8-C322-928A-94B9597FCF1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36:24.029" v="7844" actId="11529"/>
        <pc:sldMkLst>
          <pc:docMk/>
          <pc:sldMk cId="1433489698" sldId="791"/>
        </pc:sldMkLst>
        <pc:spChg chg="del">
          <ac:chgData name="Yoel Kortick" userId="167978f5-7f40-4909-85d5-d4149554ad4e" providerId="ADAL" clId="{17D78392-7091-4238-8278-2F3BDFF78295}" dt="2024-06-26T10:34:53.796" v="7722" actId="478"/>
          <ac:spMkLst>
            <pc:docMk/>
            <pc:sldMk cId="1433489698" sldId="791"/>
            <ac:spMk id="4" creationId="{019373F9-90E6-FC8F-1763-6E98874579A1}"/>
          </ac:spMkLst>
        </pc:spChg>
        <pc:spChg chg="add">
          <ac:chgData name="Yoel Kortick" userId="167978f5-7f40-4909-85d5-d4149554ad4e" providerId="ADAL" clId="{17D78392-7091-4238-8278-2F3BDFF78295}" dt="2024-06-26T10:35:38.188" v="7751" actId="11529"/>
          <ac:spMkLst>
            <pc:docMk/>
            <pc:sldMk cId="1433489698" sldId="791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28:06.631" v="7712" actId="20577"/>
          <ac:spMkLst>
            <pc:docMk/>
            <pc:sldMk cId="1433489698" sldId="791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36:17.805" v="7843" actId="208"/>
          <ac:spMkLst>
            <pc:docMk/>
            <pc:sldMk cId="1433489698" sldId="791"/>
            <ac:spMk id="12" creationId="{18E26451-5F81-7016-6DD8-3D896F236F5F}"/>
          </ac:spMkLst>
        </pc:spChg>
        <pc:picChg chg="del">
          <ac:chgData name="Yoel Kortick" userId="167978f5-7f40-4909-85d5-d4149554ad4e" providerId="ADAL" clId="{17D78392-7091-4238-8278-2F3BDFF78295}" dt="2024-06-26T10:34:50.419" v="7720" actId="478"/>
          <ac:picMkLst>
            <pc:docMk/>
            <pc:sldMk cId="1433489698" sldId="791"/>
            <ac:picMk id="3" creationId="{9AD06F37-F643-74ED-9266-382EE56742DC}"/>
          </ac:picMkLst>
        </pc:picChg>
        <pc:picChg chg="add del mod">
          <ac:chgData name="Yoel Kortick" userId="167978f5-7f40-4909-85d5-d4149554ad4e" providerId="ADAL" clId="{17D78392-7091-4238-8278-2F3BDFF78295}" dt="2024-06-26T10:35:26.739" v="7738" actId="478"/>
          <ac:picMkLst>
            <pc:docMk/>
            <pc:sldMk cId="1433489698" sldId="791"/>
            <ac:picMk id="5" creationId="{EC8ADE9D-097B-3DD7-50A6-395FE10CF4BE}"/>
          </ac:picMkLst>
        </pc:picChg>
        <pc:picChg chg="add mod">
          <ac:chgData name="Yoel Kortick" userId="167978f5-7f40-4909-85d5-d4149554ad4e" providerId="ADAL" clId="{17D78392-7091-4238-8278-2F3BDFF78295}" dt="2024-06-26T10:35:30.721" v="7750" actId="208"/>
          <ac:picMkLst>
            <pc:docMk/>
            <pc:sldMk cId="1433489698" sldId="791"/>
            <ac:picMk id="7" creationId="{0DB4618E-AC25-CC53-DD18-3011CBC5706C}"/>
          </ac:picMkLst>
        </pc:picChg>
        <pc:cxnChg chg="add">
          <ac:chgData name="Yoel Kortick" userId="167978f5-7f40-4909-85d5-d4149554ad4e" providerId="ADAL" clId="{17D78392-7091-4238-8278-2F3BDFF78295}" dt="2024-06-26T10:36:24.029" v="7844" actId="11529"/>
          <ac:cxnSpMkLst>
            <pc:docMk/>
            <pc:sldMk cId="1433489698" sldId="791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2444540144" sldId="792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444540144" sldId="79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6T10:40:45.405" v="7913" actId="47"/>
        <pc:sldMkLst>
          <pc:docMk/>
          <pc:sldMk cId="3934919154" sldId="792"/>
        </pc:sldMkLst>
        <pc:spChg chg="add mod">
          <ac:chgData name="Yoel Kortick" userId="167978f5-7f40-4909-85d5-d4149554ad4e" providerId="ADAL" clId="{17D78392-7091-4238-8278-2F3BDFF78295}" dt="2024-06-26T10:38:07.852" v="7907" actId="14100"/>
          <ac:spMkLst>
            <pc:docMk/>
            <pc:sldMk cId="3934919154" sldId="792"/>
            <ac:spMk id="4" creationId="{1D520BC1-16E3-1454-E43C-5EEC63986B5B}"/>
          </ac:spMkLst>
        </pc:spChg>
        <pc:spChg chg="add mod">
          <ac:chgData name="Yoel Kortick" userId="167978f5-7f40-4909-85d5-d4149554ad4e" providerId="ADAL" clId="{17D78392-7091-4238-8278-2F3BDFF78295}" dt="2024-06-26T10:38:13.311" v="7909" actId="14100"/>
          <ac:spMkLst>
            <pc:docMk/>
            <pc:sldMk cId="3934919154" sldId="792"/>
            <ac:spMk id="5" creationId="{083C3CDD-1186-C548-83F6-E99661C41EA3}"/>
          </ac:spMkLst>
        </pc:spChg>
        <pc:spChg chg="mod">
          <ac:chgData name="Yoel Kortick" userId="167978f5-7f40-4909-85d5-d4149554ad4e" providerId="ADAL" clId="{17D78392-7091-4238-8278-2F3BDFF78295}" dt="2024-06-26T10:38:03.383" v="7905" actId="1076"/>
          <ac:spMkLst>
            <pc:docMk/>
            <pc:sldMk cId="3934919154" sldId="792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37:52.149" v="7886" actId="14100"/>
          <ac:spMkLst>
            <pc:docMk/>
            <pc:sldMk cId="3934919154" sldId="792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38:18.187" v="7912" actId="478"/>
          <ac:spMkLst>
            <pc:docMk/>
            <pc:sldMk cId="3934919154" sldId="792"/>
            <ac:spMk id="12" creationId="{18E26451-5F81-7016-6DD8-3D896F236F5F}"/>
          </ac:spMkLst>
        </pc:spChg>
        <pc:picChg chg="add mod ord">
          <ac:chgData name="Yoel Kortick" userId="167978f5-7f40-4909-85d5-d4149554ad4e" providerId="ADAL" clId="{17D78392-7091-4238-8278-2F3BDFF78295}" dt="2024-06-26T10:38:14.914" v="7910" actId="208"/>
          <ac:picMkLst>
            <pc:docMk/>
            <pc:sldMk cId="3934919154" sldId="792"/>
            <ac:picMk id="3" creationId="{E57AA923-CFFE-4CD0-F724-83BDCED27DBC}"/>
          </ac:picMkLst>
        </pc:picChg>
        <pc:picChg chg="del">
          <ac:chgData name="Yoel Kortick" userId="167978f5-7f40-4909-85d5-d4149554ad4e" providerId="ADAL" clId="{17D78392-7091-4238-8278-2F3BDFF78295}" dt="2024-06-26T10:37:53.782" v="7887" actId="478"/>
          <ac:picMkLst>
            <pc:docMk/>
            <pc:sldMk cId="3934919154" sldId="792"/>
            <ac:picMk id="7" creationId="{0DB4618E-AC25-CC53-DD18-3011CBC5706C}"/>
          </ac:picMkLst>
        </pc:picChg>
        <pc:cxnChg chg="del">
          <ac:chgData name="Yoel Kortick" userId="167978f5-7f40-4909-85d5-d4149554ad4e" providerId="ADAL" clId="{17D78392-7091-4238-8278-2F3BDFF78295}" dt="2024-06-26T10:38:16.947" v="7911" actId="478"/>
          <ac:cxnSpMkLst>
            <pc:docMk/>
            <pc:sldMk cId="3934919154" sldId="792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2635942" sldId="793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2635942" sldId="793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1:19.015" v="13021" actId="404"/>
        <pc:sldMkLst>
          <pc:docMk/>
          <pc:sldMk cId="434965610" sldId="794"/>
        </pc:sldMkLst>
        <pc:spChg chg="mod">
          <ac:chgData name="Yoel Kortick" userId="167978f5-7f40-4909-85d5-d4149554ad4e" providerId="ADAL" clId="{17D78392-7091-4238-8278-2F3BDFF78295}" dt="2024-06-27T04:11:19.015" v="13021" actId="404"/>
          <ac:spMkLst>
            <pc:docMk/>
            <pc:sldMk cId="434965610" sldId="794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79587633" sldId="795"/>
        </pc:sldMkLst>
        <pc:spChg chg="del">
          <ac:chgData name="Yoel Kortick" userId="167978f5-7f40-4909-85d5-d4149554ad4e" providerId="ADAL" clId="{17D78392-7091-4238-8278-2F3BDFF78295}" dt="2024-06-26T13:16:31.259" v="8378" actId="478"/>
          <ac:spMkLst>
            <pc:docMk/>
            <pc:sldMk cId="3879587633" sldId="795"/>
            <ac:spMk id="5" creationId="{5BDC558D-BE80-E242-0CC0-36D1E61F43B2}"/>
          </ac:spMkLst>
        </pc:spChg>
        <pc:spChg chg="add mod">
          <ac:chgData name="Yoel Kortick" userId="167978f5-7f40-4909-85d5-d4149554ad4e" providerId="ADAL" clId="{17D78392-7091-4238-8278-2F3BDFF78295}" dt="2024-06-26T13:20:23.270" v="8478" actId="1036"/>
          <ac:spMkLst>
            <pc:docMk/>
            <pc:sldMk cId="3879587633" sldId="795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3:20:33.271" v="8479" actId="11529"/>
          <ac:spMkLst>
            <pc:docMk/>
            <pc:sldMk cId="3879587633" sldId="79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879587633" sldId="79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79587633" sldId="79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16:31.259" v="8378" actId="478"/>
          <ac:picMkLst>
            <pc:docMk/>
            <pc:sldMk cId="3879587633" sldId="795"/>
            <ac:picMk id="3" creationId="{67275478-5185-4274-4419-CD4E5B4042F0}"/>
          </ac:picMkLst>
        </pc:picChg>
        <pc:picChg chg="add mod">
          <ac:chgData name="Yoel Kortick" userId="167978f5-7f40-4909-85d5-d4149554ad4e" providerId="ADAL" clId="{17D78392-7091-4238-8278-2F3BDFF78295}" dt="2024-06-26T13:20:13.689" v="8473" actId="208"/>
          <ac:picMkLst>
            <pc:docMk/>
            <pc:sldMk cId="3879587633" sldId="795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38100498" sldId="796"/>
        </pc:sldMkLst>
        <pc:spChg chg="del">
          <ac:chgData name="Yoel Kortick" userId="167978f5-7f40-4909-85d5-d4149554ad4e" providerId="ADAL" clId="{17D78392-7091-4238-8278-2F3BDFF78295}" dt="2024-06-26T13:22:05.149" v="8570" actId="478"/>
          <ac:spMkLst>
            <pc:docMk/>
            <pc:sldMk cId="938100498" sldId="79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6T13:22:00.619" v="8568" actId="1036"/>
          <ac:spMkLst>
            <pc:docMk/>
            <pc:sldMk cId="938100498" sldId="796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8100498" sldId="79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38100498" sldId="796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2:03.381" v="8569" actId="167"/>
          <ac:picMkLst>
            <pc:docMk/>
            <pc:sldMk cId="938100498" sldId="796"/>
            <ac:picMk id="3" creationId="{223B5200-C2BB-0355-1351-7BF28DAC92DC}"/>
          </ac:picMkLst>
        </pc:picChg>
        <pc:picChg chg="del">
          <ac:chgData name="Yoel Kortick" userId="167978f5-7f40-4909-85d5-d4149554ad4e" providerId="ADAL" clId="{17D78392-7091-4238-8278-2F3BDFF78295}" dt="2024-06-26T13:21:39.038" v="8557" actId="478"/>
          <ac:picMkLst>
            <pc:docMk/>
            <pc:sldMk cId="938100498" sldId="796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313022764" sldId="797"/>
        </pc:sldMkLst>
        <pc:spChg chg="add mod">
          <ac:chgData name="Yoel Kortick" userId="167978f5-7f40-4909-85d5-d4149554ad4e" providerId="ADAL" clId="{17D78392-7091-4238-8278-2F3BDFF78295}" dt="2024-06-26T13:33:47.271" v="9235" actId="1076"/>
          <ac:spMkLst>
            <pc:docMk/>
            <pc:sldMk cId="2313022764" sldId="797"/>
            <ac:spMk id="5" creationId="{4A980A1E-91F0-0488-9687-694168A54B10}"/>
          </ac:spMkLst>
        </pc:spChg>
        <pc:spChg chg="add mod">
          <ac:chgData name="Yoel Kortick" userId="167978f5-7f40-4909-85d5-d4149554ad4e" providerId="ADAL" clId="{17D78392-7091-4238-8278-2F3BDFF78295}" dt="2024-06-26T13:33:53.459" v="9237" actId="14100"/>
          <ac:spMkLst>
            <pc:docMk/>
            <pc:sldMk cId="2313022764" sldId="797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01.496" v="8840" actId="478"/>
          <ac:spMkLst>
            <pc:docMk/>
            <pc:sldMk cId="2313022764" sldId="797"/>
            <ac:spMk id="7" creationId="{9B7AE74D-28B9-8EC7-9C70-57357A848ACA}"/>
          </ac:spMkLst>
        </pc:spChg>
        <pc:spChg chg="add del mod">
          <ac:chgData name="Yoel Kortick" userId="167978f5-7f40-4909-85d5-d4149554ad4e" providerId="ADAL" clId="{17D78392-7091-4238-8278-2F3BDFF78295}" dt="2024-06-26T13:34:13.223" v="9241" actId="478"/>
          <ac:spMkLst>
            <pc:docMk/>
            <pc:sldMk cId="2313022764" sldId="797"/>
            <ac:spMk id="8" creationId="{1D9CC0BF-348B-55B7-B66C-F151DB09A051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3022764" sldId="7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2" creationId="{AC4437AE-DF1E-33B4-025A-E81CA9EE9E49}"/>
          </ac:spMkLst>
        </pc:spChg>
        <pc:picChg chg="del">
          <ac:chgData name="Yoel Kortick" userId="167978f5-7f40-4909-85d5-d4149554ad4e" providerId="ADAL" clId="{17D78392-7091-4238-8278-2F3BDFF78295}" dt="2024-06-26T13:23:40.277" v="8731" actId="478"/>
          <ac:picMkLst>
            <pc:docMk/>
            <pc:sldMk cId="2313022764" sldId="797"/>
            <ac:picMk id="3" creationId="{223B5200-C2BB-0355-1351-7BF28DAC92DC}"/>
          </ac:picMkLst>
        </pc:picChg>
        <pc:picChg chg="add mod ord">
          <ac:chgData name="Yoel Kortick" userId="167978f5-7f40-4909-85d5-d4149554ad4e" providerId="ADAL" clId="{17D78392-7091-4238-8278-2F3BDFF78295}" dt="2024-06-26T13:33:44.038" v="9234" actId="1076"/>
          <ac:picMkLst>
            <pc:docMk/>
            <pc:sldMk cId="2313022764" sldId="797"/>
            <ac:picMk id="4" creationId="{5D83D20C-4B6A-8FA6-3169-5CC27A8515BE}"/>
          </ac:picMkLst>
        </pc:picChg>
        <pc:cxnChg chg="add">
          <ac:chgData name="Yoel Kortick" userId="167978f5-7f40-4909-85d5-d4149554ad4e" providerId="ADAL" clId="{17D78392-7091-4238-8278-2F3BDFF78295}" dt="2024-06-26T13:34:40.031" v="9250" actId="11529"/>
          <ac:cxnSpMkLst>
            <pc:docMk/>
            <pc:sldMk cId="2313022764" sldId="797"/>
            <ac:cxnSpMk id="14" creationId="{2AF6D24B-6FB8-AE60-150F-B546B94827FA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90943010" sldId="798"/>
        </pc:sldMkLst>
        <pc:spChg chg="del">
          <ac:chgData name="Yoel Kortick" userId="167978f5-7f40-4909-85d5-d4149554ad4e" providerId="ADAL" clId="{17D78392-7091-4238-8278-2F3BDFF78295}" dt="2024-06-26T13:25:24.792" v="8848" actId="478"/>
          <ac:spMkLst>
            <pc:docMk/>
            <pc:sldMk cId="3490943010" sldId="798"/>
            <ac:spMk id="5" creationId="{4A980A1E-91F0-0488-9687-694168A54B10}"/>
          </ac:spMkLst>
        </pc:spChg>
        <pc:spChg chg="mod">
          <ac:chgData name="Yoel Kortick" userId="167978f5-7f40-4909-85d5-d4149554ad4e" providerId="ADAL" clId="{17D78392-7091-4238-8278-2F3BDFF78295}" dt="2024-06-26T13:25:19.188" v="8846" actId="1076"/>
          <ac:spMkLst>
            <pc:docMk/>
            <pc:sldMk cId="3490943010" sldId="798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22.726" v="8847" actId="478"/>
          <ac:spMkLst>
            <pc:docMk/>
            <pc:sldMk cId="3490943010" sldId="798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0943010" sldId="79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90943010" sldId="79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5:14.671" v="8845" actId="167"/>
          <ac:picMkLst>
            <pc:docMk/>
            <pc:sldMk cId="3490943010" sldId="798"/>
            <ac:picMk id="3" creationId="{56549B9F-B31A-C642-B11B-68715C593B9B}"/>
          </ac:picMkLst>
        </pc:picChg>
        <pc:picChg chg="del">
          <ac:chgData name="Yoel Kortick" userId="167978f5-7f40-4909-85d5-d4149554ad4e" providerId="ADAL" clId="{17D78392-7091-4238-8278-2F3BDFF78295}" dt="2024-06-26T13:24:52.027" v="8837" actId="478"/>
          <ac:picMkLst>
            <pc:docMk/>
            <pc:sldMk cId="3490943010" sldId="798"/>
            <ac:picMk id="4" creationId="{5D83D20C-4B6A-8FA6-3169-5CC27A8515BE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468771233" sldId="799"/>
        </pc:sldMkLst>
        <pc:spChg chg="mod">
          <ac:chgData name="Yoel Kortick" userId="167978f5-7f40-4909-85d5-d4149554ad4e" providerId="ADAL" clId="{17D78392-7091-4238-8278-2F3BDFF78295}" dt="2024-06-26T13:26:25.792" v="8935" actId="1038"/>
          <ac:spMkLst>
            <pc:docMk/>
            <pc:sldMk cId="1468771233" sldId="799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68771233" sldId="79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68771233" sldId="79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5:46.927" v="8850" actId="478"/>
          <ac:picMkLst>
            <pc:docMk/>
            <pc:sldMk cId="1468771233" sldId="799"/>
            <ac:picMk id="3" creationId="{56549B9F-B31A-C642-B11B-68715C593B9B}"/>
          </ac:picMkLst>
        </pc:picChg>
        <pc:picChg chg="add mod ord">
          <ac:chgData name="Yoel Kortick" userId="167978f5-7f40-4909-85d5-d4149554ad4e" providerId="ADAL" clId="{17D78392-7091-4238-8278-2F3BDFF78295}" dt="2024-06-26T13:26:28.447" v="8936" actId="208"/>
          <ac:picMkLst>
            <pc:docMk/>
            <pc:sldMk cId="1468771233" sldId="799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667600306" sldId="800"/>
        </pc:sldMkLst>
        <pc:spChg chg="mod">
          <ac:chgData name="Yoel Kortick" userId="167978f5-7f40-4909-85d5-d4149554ad4e" providerId="ADAL" clId="{17D78392-7091-4238-8278-2F3BDFF78295}" dt="2024-06-26T13:27:59.635" v="9016" actId="14100"/>
          <ac:spMkLst>
            <pc:docMk/>
            <pc:sldMk cId="1667600306" sldId="800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667600306" sldId="80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667600306" sldId="800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8:01.665" v="9017" actId="208"/>
          <ac:picMkLst>
            <pc:docMk/>
            <pc:sldMk cId="1667600306" sldId="800"/>
            <ac:picMk id="3" creationId="{8341D617-A4C1-9876-A8A1-0805ECF439A4}"/>
          </ac:picMkLst>
        </pc:picChg>
        <pc:picChg chg="del">
          <ac:chgData name="Yoel Kortick" userId="167978f5-7f40-4909-85d5-d4149554ad4e" providerId="ADAL" clId="{17D78392-7091-4238-8278-2F3BDFF78295}" dt="2024-06-26T13:27:51.084" v="9012" actId="478"/>
          <ac:picMkLst>
            <pc:docMk/>
            <pc:sldMk cId="1667600306" sldId="800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08:12.951" v="12900"/>
        <pc:sldMkLst>
          <pc:docMk/>
          <pc:sldMk cId="1454012567" sldId="801"/>
        </pc:sldMkLst>
        <pc:spChg chg="mod">
          <ac:chgData name="Yoel Kortick" userId="167978f5-7f40-4909-85d5-d4149554ad4e" providerId="ADAL" clId="{17D78392-7091-4238-8278-2F3BDFF78295}" dt="2024-06-26T13:30:43.121" v="9082" actId="14100"/>
          <ac:spMkLst>
            <pc:docMk/>
            <pc:sldMk cId="1454012567" sldId="801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54012567" sldId="80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0:22.509" v="9061" actId="20577"/>
          <ac:spMkLst>
            <pc:docMk/>
            <pc:sldMk cId="1454012567" sldId="80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9:21.523" v="9019" actId="478"/>
          <ac:picMkLst>
            <pc:docMk/>
            <pc:sldMk cId="1454012567" sldId="801"/>
            <ac:picMk id="3" creationId="{8341D617-A4C1-9876-A8A1-0805ECF439A4}"/>
          </ac:picMkLst>
        </pc:picChg>
        <pc:picChg chg="add mod ord">
          <ac:chgData name="Yoel Kortick" userId="167978f5-7f40-4909-85d5-d4149554ad4e" providerId="ADAL" clId="{17D78392-7091-4238-8278-2F3BDFF78295}" dt="2024-06-26T13:30:34.475" v="9080" actId="167"/>
          <ac:picMkLst>
            <pc:docMk/>
            <pc:sldMk cId="1454012567" sldId="801"/>
            <ac:picMk id="4" creationId="{39C7E9EA-40A1-79AE-AC4F-3910DD95750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378559334" sldId="802"/>
        </pc:sldMkLst>
        <pc:spChg chg="add">
          <ac:chgData name="Yoel Kortick" userId="167978f5-7f40-4909-85d5-d4149554ad4e" providerId="ADAL" clId="{17D78392-7091-4238-8278-2F3BDFF78295}" dt="2024-06-26T13:32:15.894" v="9131" actId="11529"/>
          <ac:spMkLst>
            <pc:docMk/>
            <pc:sldMk cId="1378559334" sldId="802"/>
            <ac:spMk id="5" creationId="{281DC1E3-C8AE-1744-498D-26932089E0E3}"/>
          </ac:spMkLst>
        </pc:spChg>
        <pc:spChg chg="del">
          <ac:chgData name="Yoel Kortick" userId="167978f5-7f40-4909-85d5-d4149554ad4e" providerId="ADAL" clId="{17D78392-7091-4238-8278-2F3BDFF78295}" dt="2024-06-26T14:56:04.262" v="11433" actId="478"/>
          <ac:spMkLst>
            <pc:docMk/>
            <pc:sldMk cId="1378559334" sldId="802"/>
            <ac:spMk id="6" creationId="{282A5A73-EE84-C3A9-6461-31EA884E1877}"/>
          </ac:spMkLst>
        </pc:spChg>
        <pc:spChg chg="add mod">
          <ac:chgData name="Yoel Kortick" userId="167978f5-7f40-4909-85d5-d4149554ad4e" providerId="ADAL" clId="{17D78392-7091-4238-8278-2F3BDFF78295}" dt="2024-06-26T13:38:15.672" v="9286" actId="14100"/>
          <ac:spMkLst>
            <pc:docMk/>
            <pc:sldMk cId="1378559334" sldId="802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378559334" sldId="80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378559334" sldId="80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4:56:02.136" v="11432" actId="167"/>
          <ac:picMkLst>
            <pc:docMk/>
            <pc:sldMk cId="1378559334" sldId="802"/>
            <ac:picMk id="3" creationId="{176C5F9A-4483-E92C-3ED6-75DDD4F6B087}"/>
          </ac:picMkLst>
        </pc:picChg>
        <pc:picChg chg="del">
          <ac:chgData name="Yoel Kortick" userId="167978f5-7f40-4909-85d5-d4149554ad4e" providerId="ADAL" clId="{17D78392-7091-4238-8278-2F3BDFF78295}" dt="2024-06-26T13:31:50.364" v="9084" actId="478"/>
          <ac:picMkLst>
            <pc:docMk/>
            <pc:sldMk cId="1378559334" sldId="802"/>
            <ac:picMk id="4" creationId="{39C7E9EA-40A1-79AE-AC4F-3910DD957503}"/>
          </ac:picMkLst>
        </pc:picChg>
      </pc:sldChg>
      <pc:sldChg chg="modSp add mod">
        <pc:chgData name="Yoel Kortick" userId="167978f5-7f40-4909-85d5-d4149554ad4e" providerId="ADAL" clId="{17D78392-7091-4238-8278-2F3BDFF78295}" dt="2024-06-27T02:08:12.951" v="12900"/>
        <pc:sldMkLst>
          <pc:docMk/>
          <pc:sldMk cId="2025724310" sldId="80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25724310" sldId="803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23577472" sldId="804"/>
        </pc:sldMkLst>
        <pc:spChg chg="del">
          <ac:chgData name="Yoel Kortick" userId="167978f5-7f40-4909-85d5-d4149554ad4e" providerId="ADAL" clId="{17D78392-7091-4238-8278-2F3BDFF78295}" dt="2024-06-26T14:11:40.860" v="10061" actId="478"/>
          <ac:spMkLst>
            <pc:docMk/>
            <pc:sldMk cId="2623577472" sldId="804"/>
            <ac:spMk id="6" creationId="{A59B577A-B35E-C8E8-BA5F-5A5EC9A39E72}"/>
          </ac:spMkLst>
        </pc:spChg>
        <pc:spChg chg="del">
          <ac:chgData name="Yoel Kortick" userId="167978f5-7f40-4909-85d5-d4149554ad4e" providerId="ADAL" clId="{17D78392-7091-4238-8278-2F3BDFF78295}" dt="2024-06-26T14:11:42.281" v="10062" actId="478"/>
          <ac:spMkLst>
            <pc:docMk/>
            <pc:sldMk cId="2623577472" sldId="804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623577472" sldId="80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23577472" sldId="804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4:09:43.859" v="9850" actId="478"/>
          <ac:picMkLst>
            <pc:docMk/>
            <pc:sldMk cId="2623577472" sldId="804"/>
            <ac:picMk id="3" creationId="{FFC9B468-5F5E-6AAF-F9C0-2E73D7579D71}"/>
          </ac:picMkLst>
        </pc:picChg>
        <pc:picChg chg="del">
          <ac:chgData name="Yoel Kortick" userId="167978f5-7f40-4909-85d5-d4149554ad4e" providerId="ADAL" clId="{17D78392-7091-4238-8278-2F3BDFF78295}" dt="2024-06-26T13:54:41.325" v="9303" actId="478"/>
          <ac:picMkLst>
            <pc:docMk/>
            <pc:sldMk cId="2623577472" sldId="804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53988912" sldId="805"/>
        </pc:sldMkLst>
        <pc:spChg chg="add mod">
          <ac:chgData name="Yoel Kortick" userId="167978f5-7f40-4909-85d5-d4149554ad4e" providerId="ADAL" clId="{17D78392-7091-4238-8278-2F3BDFF78295}" dt="2024-06-26T14:13:13.103" v="10188" actId="1035"/>
          <ac:spMkLst>
            <pc:docMk/>
            <pc:sldMk cId="2853988912" sldId="805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15:00.212" v="10190" actId="14100"/>
          <ac:spMkLst>
            <pc:docMk/>
            <pc:sldMk cId="2853988912" sldId="805"/>
            <ac:spMk id="6" creationId="{A59B577A-B35E-C8E8-BA5F-5A5EC9A39E72}"/>
          </ac:spMkLst>
        </pc:spChg>
        <pc:spChg chg="del mod">
          <ac:chgData name="Yoel Kortick" userId="167978f5-7f40-4909-85d5-d4149554ad4e" providerId="ADAL" clId="{17D78392-7091-4238-8278-2F3BDFF78295}" dt="2024-06-26T14:13:17.431" v="10189" actId="478"/>
          <ac:spMkLst>
            <pc:docMk/>
            <pc:sldMk cId="2853988912" sldId="80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853988912" sldId="80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53988912" sldId="805"/>
            <ac:spMk id="11" creationId="{1ACE3884-5DD3-4F86-13C6-FF34F1D35C8C}"/>
          </ac:spMkLst>
        </pc:spChg>
        <pc:picChg chg="mod ord">
          <ac:chgData name="Yoel Kortick" userId="167978f5-7f40-4909-85d5-d4149554ad4e" providerId="ADAL" clId="{17D78392-7091-4238-8278-2F3BDFF78295}" dt="2024-06-26T14:13:13.103" v="10188" actId="1035"/>
          <ac:picMkLst>
            <pc:docMk/>
            <pc:sldMk cId="2853988912" sldId="805"/>
            <ac:picMk id="3" creationId="{FFC9B468-5F5E-6AAF-F9C0-2E73D7579D71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7004443" sldId="806"/>
        </pc:sldMkLst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2" creationId="{6DCC6E74-E3CE-3A93-90AA-4E2B1040F67D}"/>
          </ac:spMkLst>
        </pc:spChg>
        <pc:spChg chg="add del mod">
          <ac:chgData name="Yoel Kortick" userId="167978f5-7f40-4909-85d5-d4149554ad4e" providerId="ADAL" clId="{17D78392-7091-4238-8278-2F3BDFF78295}" dt="2024-06-26T14:19:49.982" v="10198" actId="478"/>
          <ac:spMkLst>
            <pc:docMk/>
            <pc:sldMk cId="427004443" sldId="806"/>
            <ac:spMk id="5" creationId="{187D2AE2-4148-F227-07C3-E497418F88A8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27004443" sldId="806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7004443" sldId="806"/>
            <ac:spMk id="12" creationId="{D346BF7D-8100-D6E7-CD2D-A41AFEAABF7A}"/>
          </ac:spMkLst>
        </pc:spChg>
        <pc:spChg chg="add">
          <ac:chgData name="Yoel Kortick" userId="167978f5-7f40-4909-85d5-d4149554ad4e" providerId="ADAL" clId="{17D78392-7091-4238-8278-2F3BDFF78295}" dt="2024-06-26T14:39:58.534" v="10751" actId="11529"/>
          <ac:spMkLst>
            <pc:docMk/>
            <pc:sldMk cId="427004443" sldId="806"/>
            <ac:spMk id="15" creationId="{C641586F-BF62-CBBE-CFE8-3C0479D04C8C}"/>
          </ac:spMkLst>
        </pc:spChg>
        <pc:picChg chg="del">
          <ac:chgData name="Yoel Kortick" userId="167978f5-7f40-4909-85d5-d4149554ad4e" providerId="ADAL" clId="{17D78392-7091-4238-8278-2F3BDFF78295}" dt="2024-06-26T14:19:47.093" v="10197" actId="478"/>
          <ac:picMkLst>
            <pc:docMk/>
            <pc:sldMk cId="427004443" sldId="806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19:58.520" v="10203" actId="208"/>
          <ac:picMkLst>
            <pc:docMk/>
            <pc:sldMk cId="427004443" sldId="806"/>
            <ac:picMk id="8" creationId="{4DD24C74-D1DC-7C0D-65EC-D42DABF6D4A0}"/>
          </ac:picMkLst>
        </pc:picChg>
        <pc:cxnChg chg="add">
          <ac:chgData name="Yoel Kortick" userId="167978f5-7f40-4909-85d5-d4149554ad4e" providerId="ADAL" clId="{17D78392-7091-4238-8278-2F3BDFF78295}" dt="2024-06-26T14:23:53.630" v="10383" actId="11529"/>
          <ac:cxnSpMkLst>
            <pc:docMk/>
            <pc:sldMk cId="427004443" sldId="806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205924501" sldId="807"/>
        </pc:sldMkLst>
        <pc:spChg chg="del">
          <ac:chgData name="Yoel Kortick" userId="167978f5-7f40-4909-85d5-d4149554ad4e" providerId="ADAL" clId="{17D78392-7091-4238-8278-2F3BDFF78295}" dt="2024-06-26T14:25:15.543" v="10441" actId="478"/>
          <ac:spMkLst>
            <pc:docMk/>
            <pc:sldMk cId="2205924501" sldId="807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24:59.437" v="10439" actId="14100"/>
          <ac:spMkLst>
            <pc:docMk/>
            <pc:sldMk cId="2205924501" sldId="807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6T14:25:57.382" v="10534" actId="14100"/>
          <ac:spMkLst>
            <pc:docMk/>
            <pc:sldMk cId="2205924501" sldId="807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05924501" sldId="80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4:24:24.127" v="10433" actId="6549"/>
          <ac:spMkLst>
            <pc:docMk/>
            <pc:sldMk cId="2205924501" sldId="80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205924501" sldId="807"/>
            <ac:spMk id="14" creationId="{EFC679E4-58AB-5EB5-339D-F107AE8DCDDF}"/>
          </ac:spMkLst>
        </pc:spChg>
        <pc:picChg chg="del">
          <ac:chgData name="Yoel Kortick" userId="167978f5-7f40-4909-85d5-d4149554ad4e" providerId="ADAL" clId="{17D78392-7091-4238-8278-2F3BDFF78295}" dt="2024-06-26T14:19:41.655" v="10196" actId="478"/>
          <ac:picMkLst>
            <pc:docMk/>
            <pc:sldMk cId="2205924501" sldId="807"/>
            <ac:picMk id="3" creationId="{FFC9B468-5F5E-6AAF-F9C0-2E73D7579D71}"/>
          </ac:picMkLst>
        </pc:picChg>
        <pc:picChg chg="add mod ord">
          <ac:chgData name="Yoel Kortick" userId="167978f5-7f40-4909-85d5-d4149554ad4e" providerId="ADAL" clId="{17D78392-7091-4238-8278-2F3BDFF78295}" dt="2024-06-26T14:25:01.039" v="10440" actId="208"/>
          <ac:picMkLst>
            <pc:docMk/>
            <pc:sldMk cId="2205924501" sldId="807"/>
            <ac:picMk id="5" creationId="{4C07DF9A-09B6-02B2-CE4F-5E874A3C7804}"/>
          </ac:picMkLst>
        </pc:picChg>
        <pc:cxnChg chg="add mod">
          <ac:chgData name="Yoel Kortick" userId="167978f5-7f40-4909-85d5-d4149554ad4e" providerId="ADAL" clId="{17D78392-7091-4238-8278-2F3BDFF78295}" dt="2024-06-26T14:26:00.489" v="10535" actId="14100"/>
          <ac:cxnSpMkLst>
            <pc:docMk/>
            <pc:sldMk cId="2205924501" sldId="807"/>
            <ac:cxnSpMk id="8" creationId="{12F14A1D-666D-FFB7-A586-A019EAF3AAF8}"/>
          </ac:cxnSpMkLst>
        </pc:cxnChg>
        <pc:cxnChg chg="add mod">
          <ac:chgData name="Yoel Kortick" userId="167978f5-7f40-4909-85d5-d4149554ad4e" providerId="ADAL" clId="{17D78392-7091-4238-8278-2F3BDFF78295}" dt="2024-06-26T14:26:31.914" v="10628" actId="14100"/>
          <ac:cxnSpMkLst>
            <pc:docMk/>
            <pc:sldMk cId="2205924501" sldId="807"/>
            <ac:cxnSpMk id="15" creationId="{E1F50BF1-32B9-657F-87D9-181D120ADC8E}"/>
          </ac:cxnSpMkLst>
        </pc:cxn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094470090" sldId="808"/>
        </pc:sldMkLst>
        <pc:spChg chg="add">
          <ac:chgData name="Yoel Kortick" userId="167978f5-7f40-4909-85d5-d4149554ad4e" providerId="ADAL" clId="{17D78392-7091-4238-8278-2F3BDFF78295}" dt="2024-06-26T14:40:07.250" v="10752" actId="11529"/>
          <ac:spMkLst>
            <pc:docMk/>
            <pc:sldMk cId="2094470090" sldId="808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94470090" sldId="80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94470090" sldId="808"/>
            <ac:spMk id="12" creationId="{D346BF7D-8100-D6E7-CD2D-A41AFEAABF7A}"/>
          </ac:spMkLst>
        </pc:spChg>
        <pc:cxnChg chg="mod">
          <ac:chgData name="Yoel Kortick" userId="167978f5-7f40-4909-85d5-d4149554ad4e" providerId="ADAL" clId="{17D78392-7091-4238-8278-2F3BDFF78295}" dt="2024-06-26T14:27:06.664" v="10633" actId="14100"/>
          <ac:cxnSpMkLst>
            <pc:docMk/>
            <pc:sldMk cId="2094470090" sldId="808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563536793" sldId="809"/>
        </pc:sldMkLst>
        <pc:spChg chg="add mod">
          <ac:chgData name="Yoel Kortick" userId="167978f5-7f40-4909-85d5-d4149554ad4e" providerId="ADAL" clId="{17D78392-7091-4238-8278-2F3BDFF78295}" dt="2024-06-26T14:41:56.214" v="10852" actId="14100"/>
          <ac:spMkLst>
            <pc:docMk/>
            <pc:sldMk cId="2563536793" sldId="809"/>
            <ac:spMk id="5" creationId="{9D382B33-06C3-6EA7-AF31-5C24DCCCE47B}"/>
          </ac:spMkLst>
        </pc:spChg>
        <pc:spChg chg="add mod">
          <ac:chgData name="Yoel Kortick" userId="167978f5-7f40-4909-85d5-d4149554ad4e" providerId="ADAL" clId="{17D78392-7091-4238-8278-2F3BDFF78295}" dt="2024-06-27T04:15:28.038" v="13067" actId="14100"/>
          <ac:spMkLst>
            <pc:docMk/>
            <pc:sldMk cId="2563536793" sldId="809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563536793" sldId="809"/>
            <ac:spMk id="10" creationId="{4C5297D4-1A90-BA7E-1EA2-3486955EA032}"/>
          </ac:spMkLst>
        </pc:spChg>
        <pc:spChg chg="add">
          <ac:chgData name="Yoel Kortick" userId="167978f5-7f40-4909-85d5-d4149554ad4e" providerId="ADAL" clId="{17D78392-7091-4238-8278-2F3BDFF78295}" dt="2024-06-26T14:42:04.848" v="10853" actId="11529"/>
          <ac:spMkLst>
            <pc:docMk/>
            <pc:sldMk cId="2563536793" sldId="809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563536793" sldId="809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6T14:42:07.533" v="10854" actId="208"/>
          <ac:picMkLst>
            <pc:docMk/>
            <pc:sldMk cId="2563536793" sldId="809"/>
            <ac:picMk id="3" creationId="{D7C5BEA3-A106-A963-100D-66A8AD3BF352}"/>
          </ac:picMkLst>
        </pc:picChg>
        <pc:picChg chg="del">
          <ac:chgData name="Yoel Kortick" userId="167978f5-7f40-4909-85d5-d4149554ad4e" providerId="ADAL" clId="{17D78392-7091-4238-8278-2F3BDFF78295}" dt="2024-06-26T14:39:49.129" v="10750" actId="478"/>
          <ac:picMkLst>
            <pc:docMk/>
            <pc:sldMk cId="2563536793" sldId="809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6T14:41:13.775" v="10785" actId="14100"/>
          <ac:cxnSpMkLst>
            <pc:docMk/>
            <pc:sldMk cId="2563536793" sldId="809"/>
            <ac:cxnSpMk id="14" creationId="{6DDC8789-ADE5-0AC3-F73C-32A46DBFE963}"/>
          </ac:cxnSpMkLst>
        </pc:cxnChg>
        <pc:cxnChg chg="add">
          <ac:chgData name="Yoel Kortick" userId="167978f5-7f40-4909-85d5-d4149554ad4e" providerId="ADAL" clId="{17D78392-7091-4238-8278-2F3BDFF78295}" dt="2024-06-26T14:42:15.612" v="10855" actId="11529"/>
          <ac:cxnSpMkLst>
            <pc:docMk/>
            <pc:sldMk cId="2563536793" sldId="809"/>
            <ac:cxnSpMk id="15" creationId="{499D09D5-D749-6AAC-C319-2EC34B9CB88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5:55.532" v="13069" actId="20577"/>
        <pc:sldMkLst>
          <pc:docMk/>
          <pc:sldMk cId="2310200128" sldId="810"/>
        </pc:sldMkLst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2" creationId="{6DCC6E74-E3CE-3A93-90AA-4E2B1040F67D}"/>
          </ac:spMkLst>
        </pc:spChg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4:53:56.501" v="11428" actId="11529"/>
          <ac:spMkLst>
            <pc:docMk/>
            <pc:sldMk cId="2310200128" sldId="81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0200128" sldId="81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5:55.532" v="13069" actId="20577"/>
          <ac:spMkLst>
            <pc:docMk/>
            <pc:sldMk cId="2310200128" sldId="81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46:50.907" v="10857" actId="478"/>
          <ac:picMkLst>
            <pc:docMk/>
            <pc:sldMk cId="2310200128" sldId="810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53:48.165" v="11427" actId="208"/>
          <ac:picMkLst>
            <pc:docMk/>
            <pc:sldMk cId="2310200128" sldId="810"/>
            <ac:picMk id="5" creationId="{9E272A6B-0E7C-2347-6705-1B532DC3D86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15411280" sldId="811"/>
        </pc:sldMkLst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5" creationId="{281DC1E3-C8AE-1744-498D-26932089E0E3}"/>
          </ac:spMkLst>
        </pc:spChg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4:57:24.424" v="11547" actId="478"/>
          <ac:spMkLst>
            <pc:docMk/>
            <pc:sldMk cId="615411280" sldId="811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615411280" sldId="81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15411280" sldId="81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55:53.936" v="11430" actId="478"/>
          <ac:picMkLst>
            <pc:docMk/>
            <pc:sldMk cId="615411280" sldId="811"/>
            <ac:picMk id="3" creationId="{176C5F9A-4483-E92C-3ED6-75DDD4F6B087}"/>
          </ac:picMkLst>
        </pc:picChg>
        <pc:picChg chg="add mod ord">
          <ac:chgData name="Yoel Kortick" userId="167978f5-7f40-4909-85d5-d4149554ad4e" providerId="ADAL" clId="{17D78392-7091-4238-8278-2F3BDFF78295}" dt="2024-06-26T14:57:32.621" v="11569" actId="1035"/>
          <ac:picMkLst>
            <pc:docMk/>
            <pc:sldMk cId="615411280" sldId="811"/>
            <ac:picMk id="4" creationId="{EBDDE994-5186-CC3E-3454-74052CD992F7}"/>
          </ac:picMkLst>
        </pc:pic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637107429" sldId="812"/>
        </pc:sldMkLst>
        <pc:spChg chg="mod">
          <ac:chgData name="Yoel Kortick" userId="167978f5-7f40-4909-85d5-d4149554ad4e" providerId="ADAL" clId="{17D78392-7091-4238-8278-2F3BDFF78295}" dt="2024-06-27T01:35:14.856" v="11598" actId="20577"/>
          <ac:spMkLst>
            <pc:docMk/>
            <pc:sldMk cId="1637107429" sldId="812"/>
            <ac:spMk id="13" creationId="{F4F9CE6C-EB7E-DBFE-C77E-B97A93A03817}"/>
          </ac:spMkLst>
        </pc:sp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500686092" sldId="81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500686092" sldId="812"/>
            <ac:spMk id="13" creationId="{F4F9CE6C-EB7E-DBFE-C77E-B97A93A03817}"/>
          </ac:spMkLst>
        </pc:sp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893158782" sldId="813"/>
        </pc:sldMkLst>
        <pc:spChg chg="mod">
          <ac:chgData name="Yoel Kortick" userId="167978f5-7f40-4909-85d5-d4149554ad4e" providerId="ADAL" clId="{17D78392-7091-4238-8278-2F3BDFF78295}" dt="2024-06-27T01:35:27.691" v="11619" actId="20577"/>
          <ac:spMkLst>
            <pc:docMk/>
            <pc:sldMk cId="2893158782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58:26.217" v="12346"/>
          <ac:spMkLst>
            <pc:docMk/>
            <pc:sldMk cId="2893158782" sldId="813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122055299" sldId="81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22055299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22055299" sldId="813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535694285" sldId="814"/>
        </pc:sldMkLst>
        <pc:spChg chg="mod">
          <ac:chgData name="Yoel Kortick" userId="167978f5-7f40-4909-85d5-d4149554ad4e" providerId="ADAL" clId="{17D78392-7091-4238-8278-2F3BDFF78295}" dt="2024-06-27T01:57:23.052" v="12335" actId="1076"/>
          <ac:spMkLst>
            <pc:docMk/>
            <pc:sldMk cId="535694285" sldId="814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7T01:57:45.288" v="12339" actId="14100"/>
          <ac:spMkLst>
            <pc:docMk/>
            <pc:sldMk cId="535694285" sldId="814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7T01:56:50.034" v="12312" actId="14100"/>
          <ac:spMkLst>
            <pc:docMk/>
            <pc:sldMk cId="535694285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1:35:49.402" v="11621" actId="313"/>
          <ac:spMkLst>
            <pc:docMk/>
            <pc:sldMk cId="535694285" sldId="814"/>
            <ac:spMk id="10" creationId="{4C5297D4-1A90-BA7E-1EA2-3486955EA032}"/>
          </ac:spMkLst>
        </pc:spChg>
        <pc:spChg chg="add mod">
          <ac:chgData name="Yoel Kortick" userId="167978f5-7f40-4909-85d5-d4149554ad4e" providerId="ADAL" clId="{17D78392-7091-4238-8278-2F3BDFF78295}" dt="2024-06-27T01:57:54.704" v="12341" actId="14100"/>
          <ac:spMkLst>
            <pc:docMk/>
            <pc:sldMk cId="535694285" sldId="814"/>
            <ac:spMk id="18" creationId="{C71BE01D-218D-00FC-3F16-37648E789A0A}"/>
          </ac:spMkLst>
        </pc:spChg>
        <pc:picChg chg="del">
          <ac:chgData name="Yoel Kortick" userId="167978f5-7f40-4909-85d5-d4149554ad4e" providerId="ADAL" clId="{17D78392-7091-4238-8278-2F3BDFF78295}" dt="2024-06-27T01:43:54.734" v="11904" actId="478"/>
          <ac:picMkLst>
            <pc:docMk/>
            <pc:sldMk cId="535694285" sldId="814"/>
            <ac:picMk id="3" creationId="{FFC9B468-5F5E-6AAF-F9C0-2E73D7579D71}"/>
          </ac:picMkLst>
        </pc:picChg>
        <pc:picChg chg="add del mod ord">
          <ac:chgData name="Yoel Kortick" userId="167978f5-7f40-4909-85d5-d4149554ad4e" providerId="ADAL" clId="{17D78392-7091-4238-8278-2F3BDFF78295}" dt="2024-06-27T01:55:49.907" v="12308" actId="478"/>
          <ac:picMkLst>
            <pc:docMk/>
            <pc:sldMk cId="535694285" sldId="814"/>
            <ac:picMk id="5" creationId="{D05CFD87-4B10-DA33-796D-FCFA32CE8596}"/>
          </ac:picMkLst>
        </pc:picChg>
        <pc:picChg chg="add mod ord">
          <ac:chgData name="Yoel Kortick" userId="167978f5-7f40-4909-85d5-d4149554ad4e" providerId="ADAL" clId="{17D78392-7091-4238-8278-2F3BDFF78295}" dt="2024-06-27T01:57:58.054" v="12343" actId="1076"/>
          <ac:picMkLst>
            <pc:docMk/>
            <pc:sldMk cId="535694285" sldId="814"/>
            <ac:picMk id="17" creationId="{6BB62AB8-2CB3-AEC2-4499-3369F2A164EE}"/>
          </ac:picMkLst>
        </pc:picChg>
        <pc:cxnChg chg="add mod">
          <ac:chgData name="Yoel Kortick" userId="167978f5-7f40-4909-85d5-d4149554ad4e" providerId="ADAL" clId="{17D78392-7091-4238-8278-2F3BDFF78295}" dt="2024-06-27T01:58:04.258" v="12345" actId="14100"/>
          <ac:cxnSpMkLst>
            <pc:docMk/>
            <pc:sldMk cId="535694285" sldId="814"/>
            <ac:cxnSpMk id="12" creationId="{DD3F822F-0531-8891-1BB7-00D6D465E08F}"/>
          </ac:cxnSpMkLst>
        </pc:cxnChg>
        <pc:cxnChg chg="add mod">
          <ac:chgData name="Yoel Kortick" userId="167978f5-7f40-4909-85d5-d4149554ad4e" providerId="ADAL" clId="{17D78392-7091-4238-8278-2F3BDFF78295}" dt="2024-06-27T01:58:01.512" v="12344" actId="14100"/>
          <ac:cxnSpMkLst>
            <pc:docMk/>
            <pc:sldMk cId="535694285" sldId="814"/>
            <ac:cxnSpMk id="14" creationId="{20F59CD3-1623-E633-0F82-2DA3EC9A0E23}"/>
          </ac:cxnSpMkLst>
        </pc:cxnChg>
        <pc:cxnChg chg="add">
          <ac:chgData name="Yoel Kortick" userId="167978f5-7f40-4909-85d5-d4149554ad4e" providerId="ADAL" clId="{17D78392-7091-4238-8278-2F3BDFF78295}" dt="2024-06-27T01:58:40.971" v="12347" actId="11529"/>
          <ac:cxnSpMkLst>
            <pc:docMk/>
            <pc:sldMk cId="535694285" sldId="814"/>
            <ac:cxnSpMk id="22" creationId="{6B12D88B-C523-7158-1809-27745F247911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086063068" sldId="814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086063068" sldId="81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098127407" sldId="815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098127407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098127407" sldId="815"/>
            <ac:spMk id="12" creationId="{D346BF7D-8100-D6E7-CD2D-A41AFEAABF7A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800129750" sldId="815"/>
        </pc:sldMkLst>
        <pc:spChg chg="mod">
          <ac:chgData name="Yoel Kortick" userId="167978f5-7f40-4909-85d5-d4149554ad4e" providerId="ADAL" clId="{17D78392-7091-4238-8278-2F3BDFF78295}" dt="2024-06-27T01:35:51.254" v="11622" actId="313"/>
          <ac:spMkLst>
            <pc:docMk/>
            <pc:sldMk cId="1800129750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5:06.254" v="12000" actId="1076"/>
          <ac:spMkLst>
            <pc:docMk/>
            <pc:sldMk cId="1800129750" sldId="815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1:45:02.692" v="11999" actId="14100"/>
          <ac:spMkLst>
            <pc:docMk/>
            <pc:sldMk cId="1800129750" sldId="815"/>
            <ac:spMk id="15" creationId="{C641586F-BF62-CBBE-CFE8-3C0479D04C8C}"/>
          </ac:spMkLst>
        </pc:spChg>
        <pc:picChg chg="add mod ord">
          <ac:chgData name="Yoel Kortick" userId="167978f5-7f40-4909-85d5-d4149554ad4e" providerId="ADAL" clId="{17D78392-7091-4238-8278-2F3BDFF78295}" dt="2024-06-27T01:44:47.115" v="11928" actId="208"/>
          <ac:picMkLst>
            <pc:docMk/>
            <pc:sldMk cId="1800129750" sldId="815"/>
            <ac:picMk id="3" creationId="{72F06C49-B32B-E794-0342-7C3CEBC71D9E}"/>
          </ac:picMkLst>
        </pc:picChg>
        <pc:picChg chg="del">
          <ac:chgData name="Yoel Kortick" userId="167978f5-7f40-4909-85d5-d4149554ad4e" providerId="ADAL" clId="{17D78392-7091-4238-8278-2F3BDFF78295}" dt="2024-06-27T01:44:42.062" v="11925" actId="478"/>
          <ac:picMkLst>
            <pc:docMk/>
            <pc:sldMk cId="1800129750" sldId="815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5:09.327" v="12001" actId="14100"/>
          <ac:cxnSpMkLst>
            <pc:docMk/>
            <pc:sldMk cId="1800129750" sldId="815"/>
            <ac:cxnSpMk id="14" creationId="{6DDC8789-ADE5-0AC3-F73C-32A46DBFE963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633172587" sldId="816"/>
        </pc:sldMkLst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1:35:52.759" v="11623" actId="313"/>
          <ac:spMkLst>
            <pc:docMk/>
            <pc:sldMk cId="2633172587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8:20.921" v="12033" actId="1076"/>
          <ac:spMkLst>
            <pc:docMk/>
            <pc:sldMk cId="2633172587" sldId="816"/>
            <ac:spMk id="14" creationId="{EFC679E4-58AB-5EB5-339D-F107AE8DCDDF}"/>
          </ac:spMkLst>
        </pc:spChg>
        <pc:picChg chg="add mod ord">
          <ac:chgData name="Yoel Kortick" userId="167978f5-7f40-4909-85d5-d4149554ad4e" providerId="ADAL" clId="{17D78392-7091-4238-8278-2F3BDFF78295}" dt="2024-06-27T01:48:22.772" v="12034" actId="208"/>
          <ac:picMkLst>
            <pc:docMk/>
            <pc:sldMk cId="2633172587" sldId="816"/>
            <ac:picMk id="3" creationId="{AB88E0B7-20A4-1F39-60D6-F86DD66239F0}"/>
          </ac:picMkLst>
        </pc:picChg>
        <pc:picChg chg="del">
          <ac:chgData name="Yoel Kortick" userId="167978f5-7f40-4909-85d5-d4149554ad4e" providerId="ADAL" clId="{17D78392-7091-4238-8278-2F3BDFF78295}" dt="2024-06-27T01:47:48.616" v="12002" actId="478"/>
          <ac:picMkLst>
            <pc:docMk/>
            <pc:sldMk cId="2633172587" sldId="816"/>
            <ac:picMk id="5" creationId="{4C07DF9A-09B6-02B2-CE4F-5E874A3C7804}"/>
          </ac:picMkLst>
        </pc:picChg>
        <pc:cxnChg chg="mod">
          <ac:chgData name="Yoel Kortick" userId="167978f5-7f40-4909-85d5-d4149554ad4e" providerId="ADAL" clId="{17D78392-7091-4238-8278-2F3BDFF78295}" dt="2024-06-27T01:57:05.733" v="12332" actId="1035"/>
          <ac:cxnSpMkLst>
            <pc:docMk/>
            <pc:sldMk cId="2633172587" sldId="816"/>
            <ac:cxnSpMk id="8" creationId="{12F14A1D-666D-FFB7-A586-A019EAF3AAF8}"/>
          </ac:cxnSpMkLst>
        </pc:cxnChg>
        <pc:cxnChg chg="mod">
          <ac:chgData name="Yoel Kortick" userId="167978f5-7f40-4909-85d5-d4149554ad4e" providerId="ADAL" clId="{17D78392-7091-4238-8278-2F3BDFF78295}" dt="2024-06-27T01:48:18.097" v="12032" actId="14100"/>
          <ac:cxnSpMkLst>
            <pc:docMk/>
            <pc:sldMk cId="2633172587" sldId="816"/>
            <ac:cxnSpMk id="15" creationId="{E1F50BF1-32B9-657F-87D9-181D120ADC8E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133022498" sldId="81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133022498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33022498" sldId="816"/>
            <ac:spMk id="14" creationId="{EFC679E4-58AB-5EB5-339D-F107AE8DCDDF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58557700" sldId="817"/>
        </pc:sldMkLst>
        <pc:spChg chg="mod">
          <ac:chgData name="Yoel Kortick" userId="167978f5-7f40-4909-85d5-d4149554ad4e" providerId="ADAL" clId="{17D78392-7091-4238-8278-2F3BDFF78295}" dt="2024-06-27T01:49:39.887" v="12072" actId="14100"/>
          <ac:spMkLst>
            <pc:docMk/>
            <pc:sldMk cId="458557700" sldId="817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1:35:53.860" v="11624" actId="313"/>
          <ac:spMkLst>
            <pc:docMk/>
            <pc:sldMk cId="4585577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9:50.749" v="12075" actId="14100"/>
          <ac:spMkLst>
            <pc:docMk/>
            <pc:sldMk cId="458557700" sldId="817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7T01:49:35.323" v="12070" actId="167"/>
          <ac:picMkLst>
            <pc:docMk/>
            <pc:sldMk cId="458557700" sldId="817"/>
            <ac:picMk id="2" creationId="{1AD29791-C22F-1279-8373-F81FD0D7F2C5}"/>
          </ac:picMkLst>
        </pc:picChg>
        <pc:picChg chg="del">
          <ac:chgData name="Yoel Kortick" userId="167978f5-7f40-4909-85d5-d4149554ad4e" providerId="ADAL" clId="{17D78392-7091-4238-8278-2F3BDFF78295}" dt="2024-06-27T01:49:31.117" v="12068" actId="478"/>
          <ac:picMkLst>
            <pc:docMk/>
            <pc:sldMk cId="458557700" sldId="817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9:50.749" v="12075" actId="14100"/>
          <ac:cxnSpMkLst>
            <pc:docMk/>
            <pc:sldMk cId="458557700" sldId="817"/>
            <ac:cxnSpMk id="14" creationId="{6DDC8789-ADE5-0AC3-F73C-32A46DBFE963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22204900" sldId="817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222049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22204900" sldId="817"/>
            <ac:spMk id="12" creationId="{D346BF7D-8100-D6E7-CD2D-A41AFEAABF7A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7758091" sldId="818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7758091" sldId="81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8" creationId="{3B4D731E-2465-C5C6-F9EC-7D069E349742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227113225" sldId="818"/>
        </pc:sldMkLst>
        <pc:spChg chg="mod">
          <ac:chgData name="Yoel Kortick" userId="167978f5-7f40-4909-85d5-d4149554ad4e" providerId="ADAL" clId="{17D78392-7091-4238-8278-2F3BDFF78295}" dt="2024-06-27T01:59:25.640" v="12354" actId="14100"/>
          <ac:spMkLst>
            <pc:docMk/>
            <pc:sldMk cId="1227113225" sldId="818"/>
            <ac:spMk id="5" creationId="{9D382B33-06C3-6EA7-AF31-5C24DCCCE47B}"/>
          </ac:spMkLst>
        </pc:spChg>
        <pc:spChg chg="del mod">
          <ac:chgData name="Yoel Kortick" userId="167978f5-7f40-4909-85d5-d4149554ad4e" providerId="ADAL" clId="{17D78392-7091-4238-8278-2F3BDFF78295}" dt="2024-06-27T01:51:11.513" v="12082" actId="478"/>
          <ac:spMkLst>
            <pc:docMk/>
            <pc:sldMk cId="1227113225" sldId="818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1:35:55.096" v="11625" actId="313"/>
          <ac:spMkLst>
            <pc:docMk/>
            <pc:sldMk cId="1227113225" sldId="818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7T01:51:13.942" v="12084" actId="478"/>
          <ac:spMkLst>
            <pc:docMk/>
            <pc:sldMk cId="1227113225" sldId="818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1:59:16.813" v="12351" actId="1076"/>
          <ac:spMkLst>
            <pc:docMk/>
            <pc:sldMk cId="1227113225" sldId="818"/>
            <ac:spMk id="12" creationId="{D346BF7D-8100-D6E7-CD2D-A41AFEAABF7A}"/>
          </ac:spMkLst>
        </pc:spChg>
        <pc:spChg chg="add mod">
          <ac:chgData name="Yoel Kortick" userId="167978f5-7f40-4909-85d5-d4149554ad4e" providerId="ADAL" clId="{17D78392-7091-4238-8278-2F3BDFF78295}" dt="2024-06-27T02:00:08.225" v="12460" actId="1076"/>
          <ac:spMkLst>
            <pc:docMk/>
            <pc:sldMk cId="1227113225" sldId="818"/>
            <ac:spMk id="18" creationId="{3B4D731E-2465-C5C6-F9EC-7D069E349742}"/>
          </ac:spMkLst>
        </pc:spChg>
        <pc:picChg chg="del">
          <ac:chgData name="Yoel Kortick" userId="167978f5-7f40-4909-85d5-d4149554ad4e" providerId="ADAL" clId="{17D78392-7091-4238-8278-2F3BDFF78295}" dt="2024-06-27T01:49:21.654" v="12066" actId="478"/>
          <ac:picMkLst>
            <pc:docMk/>
            <pc:sldMk cId="1227113225" sldId="818"/>
            <ac:picMk id="3" creationId="{D7C5BEA3-A106-A963-100D-66A8AD3BF352}"/>
          </ac:picMkLst>
        </pc:picChg>
        <pc:picChg chg="add del">
          <ac:chgData name="Yoel Kortick" userId="167978f5-7f40-4909-85d5-d4149554ad4e" providerId="ADAL" clId="{17D78392-7091-4238-8278-2F3BDFF78295}" dt="2024-06-27T01:50:08.488" v="12076" actId="478"/>
          <ac:picMkLst>
            <pc:docMk/>
            <pc:sldMk cId="1227113225" sldId="818"/>
            <ac:picMk id="4" creationId="{1EE91B37-3EDD-5479-75A4-DD4F9BBD1A5A}"/>
          </ac:picMkLst>
        </pc:picChg>
        <pc:picChg chg="add del">
          <ac:chgData name="Yoel Kortick" userId="167978f5-7f40-4909-85d5-d4149554ad4e" providerId="ADAL" clId="{17D78392-7091-4238-8278-2F3BDFF78295}" dt="2024-06-27T01:50:26.193" v="12078" actId="478"/>
          <ac:picMkLst>
            <pc:docMk/>
            <pc:sldMk cId="1227113225" sldId="818"/>
            <ac:picMk id="8" creationId="{E896B31F-ED96-5D2B-F015-481382791F51}"/>
          </ac:picMkLst>
        </pc:picChg>
        <pc:picChg chg="add mod ord">
          <ac:chgData name="Yoel Kortick" userId="167978f5-7f40-4909-85d5-d4149554ad4e" providerId="ADAL" clId="{17D78392-7091-4238-8278-2F3BDFF78295}" dt="2024-06-27T02:00:17.712" v="12462" actId="208"/>
          <ac:picMkLst>
            <pc:docMk/>
            <pc:sldMk cId="1227113225" sldId="818"/>
            <ac:picMk id="16" creationId="{CEED51DB-C94C-E010-B8BB-46F69779E44D}"/>
          </ac:picMkLst>
        </pc:picChg>
        <pc:cxnChg chg="mod">
          <ac:chgData name="Yoel Kortick" userId="167978f5-7f40-4909-85d5-d4149554ad4e" providerId="ADAL" clId="{17D78392-7091-4238-8278-2F3BDFF78295}" dt="2024-06-27T01:59:21.703" v="12353" actId="14100"/>
          <ac:cxnSpMkLst>
            <pc:docMk/>
            <pc:sldMk cId="1227113225" sldId="818"/>
            <ac:cxnSpMk id="14" creationId="{6DDC8789-ADE5-0AC3-F73C-32A46DBFE963}"/>
          </ac:cxnSpMkLst>
        </pc:cxnChg>
        <pc:cxnChg chg="del">
          <ac:chgData name="Yoel Kortick" userId="167978f5-7f40-4909-85d5-d4149554ad4e" providerId="ADAL" clId="{17D78392-7091-4238-8278-2F3BDFF78295}" dt="2024-06-27T01:51:12.747" v="12083" actId="478"/>
          <ac:cxnSpMkLst>
            <pc:docMk/>
            <pc:sldMk cId="1227113225" sldId="818"/>
            <ac:cxnSpMk id="15" creationId="{499D09D5-D749-6AAC-C319-2EC34B9CB88D}"/>
          </ac:cxnSpMkLst>
        </pc:cxnChg>
        <pc:cxnChg chg="add">
          <ac:chgData name="Yoel Kortick" userId="167978f5-7f40-4909-85d5-d4149554ad4e" providerId="ADAL" clId="{17D78392-7091-4238-8278-2F3BDFF78295}" dt="2024-06-27T02:00:14.379" v="12461" actId="11529"/>
          <ac:cxnSpMkLst>
            <pc:docMk/>
            <pc:sldMk cId="1227113225" sldId="818"/>
            <ac:cxnSpMk id="20" creationId="{A677DFF4-04B4-9888-0BA1-1D4167D02187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20809451" sldId="819"/>
        </pc:sldMkLst>
        <pc:spChg chg="mod">
          <ac:chgData name="Yoel Kortick" userId="167978f5-7f40-4909-85d5-d4149554ad4e" providerId="ADAL" clId="{17D78392-7091-4238-8278-2F3BDFF78295}" dt="2024-06-27T02:01:29.437" v="12564" actId="14100"/>
          <ac:spMkLst>
            <pc:docMk/>
            <pc:sldMk cId="220809451" sldId="819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1:35:57.236" v="11626" actId="313"/>
          <ac:spMkLst>
            <pc:docMk/>
            <pc:sldMk cId="220809451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01:10.290" v="12533" actId="14100"/>
          <ac:spMkLst>
            <pc:docMk/>
            <pc:sldMk cId="220809451" sldId="81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1:24.398" v="12562" actId="208"/>
          <ac:picMkLst>
            <pc:docMk/>
            <pc:sldMk cId="220809451" sldId="819"/>
            <ac:picMk id="3" creationId="{4A1DBE89-CBD8-30EC-A6E4-C68888CD11A6}"/>
          </ac:picMkLst>
        </pc:picChg>
        <pc:picChg chg="del">
          <ac:chgData name="Yoel Kortick" userId="167978f5-7f40-4909-85d5-d4149554ad4e" providerId="ADAL" clId="{17D78392-7091-4238-8278-2F3BDFF78295}" dt="2024-06-27T02:01:11.707" v="12534" actId="478"/>
          <ac:picMkLst>
            <pc:docMk/>
            <pc:sldMk cId="220809451" sldId="819"/>
            <ac:picMk id="5" creationId="{9E272A6B-0E7C-2347-6705-1B532DC3D86F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109942369" sldId="819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09942369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09942369" sldId="81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3:50.383" v="13034" actId="208"/>
        <pc:sldMkLst>
          <pc:docMk/>
          <pc:sldMk cId="2275107410" sldId="820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75107410" sldId="820"/>
            <ac:spMk id="10" creationId="{4C5297D4-1A90-BA7E-1EA2-3486955EA032}"/>
          </ac:spMkLst>
        </pc:spChg>
        <pc:picChg chg="mod">
          <ac:chgData name="Yoel Kortick" userId="167978f5-7f40-4909-85d5-d4149554ad4e" providerId="ADAL" clId="{17D78392-7091-4238-8278-2F3BDFF78295}" dt="2024-06-27T04:13:50.383" v="13034" actId="208"/>
          <ac:picMkLst>
            <pc:docMk/>
            <pc:sldMk cId="2275107410" sldId="820"/>
            <ac:picMk id="3" creationId="{A073CD9D-34C7-8D6F-951A-3FF52E33F8EE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923824528" sldId="820"/>
        </pc:sldMkLst>
        <pc:spChg chg="mod">
          <ac:chgData name="Yoel Kortick" userId="167978f5-7f40-4909-85d5-d4149554ad4e" providerId="ADAL" clId="{17D78392-7091-4238-8278-2F3BDFF78295}" dt="2024-06-27T02:03:54.676" v="12646" actId="1076"/>
          <ac:spMkLst>
            <pc:docMk/>
            <pc:sldMk cId="2923824528" sldId="82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55.057" v="12643" actId="14100"/>
          <ac:spMkLst>
            <pc:docMk/>
            <pc:sldMk cId="2923824528" sldId="820"/>
            <ac:spMk id="11" creationId="{1ACE3884-5DD3-4F86-13C6-FF34F1D35C8C}"/>
          </ac:spMkLst>
        </pc:spChg>
        <pc:picChg chg="add ord">
          <ac:chgData name="Yoel Kortick" userId="167978f5-7f40-4909-85d5-d4149554ad4e" providerId="ADAL" clId="{17D78392-7091-4238-8278-2F3BDFF78295}" dt="2024-06-27T02:03:56.688" v="12647" actId="167"/>
          <ac:picMkLst>
            <pc:docMk/>
            <pc:sldMk cId="2923824528" sldId="820"/>
            <ac:picMk id="3" creationId="{A073CD9D-34C7-8D6F-951A-3FF52E33F8EE}"/>
          </ac:picMkLst>
        </pc:picChg>
        <pc:picChg chg="del">
          <ac:chgData name="Yoel Kortick" userId="167978f5-7f40-4909-85d5-d4149554ad4e" providerId="ADAL" clId="{17D78392-7091-4238-8278-2F3BDFF78295}" dt="2024-06-27T02:03:50.527" v="12644" actId="478"/>
          <ac:picMkLst>
            <pc:docMk/>
            <pc:sldMk cId="2923824528" sldId="820"/>
            <ac:picMk id="5" creationId="{9E272A6B-0E7C-2347-6705-1B532DC3D86F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841656207" sldId="821"/>
        </pc:sldMkLst>
        <pc:spChg chg="add">
          <ac:chgData name="Yoel Kortick" userId="167978f5-7f40-4909-85d5-d4149554ad4e" providerId="ADAL" clId="{17D78392-7091-4238-8278-2F3BDFF78295}" dt="2024-06-27T02:02:35.418" v="12640" actId="11529"/>
          <ac:spMkLst>
            <pc:docMk/>
            <pc:sldMk cId="841656207" sldId="821"/>
            <ac:spMk id="5" creationId="{927C7E6A-EF20-66BA-D949-5D948F891A85}"/>
          </ac:spMkLst>
        </pc:spChg>
        <pc:spChg chg="mod">
          <ac:chgData name="Yoel Kortick" userId="167978f5-7f40-4909-85d5-d4149554ad4e" providerId="ADAL" clId="{17D78392-7091-4238-8278-2F3BDFF78295}" dt="2024-06-27T02:02:38.510" v="12641" actId="14100"/>
          <ac:spMkLst>
            <pc:docMk/>
            <pc:sldMk cId="841656207" sldId="821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16.016" v="12624" actId="33524"/>
          <ac:spMkLst>
            <pc:docMk/>
            <pc:sldMk cId="841656207" sldId="82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2:09.449" v="12622" actId="478"/>
          <ac:picMkLst>
            <pc:docMk/>
            <pc:sldMk cId="841656207" sldId="821"/>
            <ac:picMk id="3" creationId="{4A1DBE89-CBD8-30EC-A6E4-C68888CD11A6}"/>
          </ac:picMkLst>
        </pc:picChg>
        <pc:picChg chg="add mod ord">
          <ac:chgData name="Yoel Kortick" userId="167978f5-7f40-4909-85d5-d4149554ad4e" providerId="ADAL" clId="{17D78392-7091-4238-8278-2F3BDFF78295}" dt="2024-06-27T02:02:31.120" v="12639" actId="167"/>
          <ac:picMkLst>
            <pc:docMk/>
            <pc:sldMk cId="841656207" sldId="821"/>
            <ac:picMk id="4" creationId="{F5935813-BEAB-D538-17C4-8A4F6CC4C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491255545" sldId="821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1255545" sldId="821"/>
            <ac:spMk id="10" creationId="{4C5297D4-1A90-BA7E-1EA2-3486955EA032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20746554" sldId="82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746554" sldId="82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746554" sldId="82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165658998" sldId="822"/>
        </pc:sldMkLst>
        <pc:spChg chg="mod">
          <ac:chgData name="Yoel Kortick" userId="167978f5-7f40-4909-85d5-d4149554ad4e" providerId="ADAL" clId="{17D78392-7091-4238-8278-2F3BDFF78295}" dt="2024-06-27T02:05:22.741" v="12762" actId="1036"/>
          <ac:spMkLst>
            <pc:docMk/>
            <pc:sldMk cId="4165658998" sldId="822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5:07.127" v="12723" actId="20577"/>
          <ac:spMkLst>
            <pc:docMk/>
            <pc:sldMk cId="4165658998" sldId="82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5:09.463" v="12724" actId="478"/>
          <ac:picMkLst>
            <pc:docMk/>
            <pc:sldMk cId="4165658998" sldId="822"/>
            <ac:picMk id="3" creationId="{A073CD9D-34C7-8D6F-951A-3FF52E33F8EE}"/>
          </ac:picMkLst>
        </pc:picChg>
        <pc:picChg chg="add mod ord">
          <ac:chgData name="Yoel Kortick" userId="167978f5-7f40-4909-85d5-d4149554ad4e" providerId="ADAL" clId="{17D78392-7091-4238-8278-2F3BDFF78295}" dt="2024-06-27T02:05:26.432" v="12764" actId="208"/>
          <ac:picMkLst>
            <pc:docMk/>
            <pc:sldMk cId="4165658998" sldId="822"/>
            <ac:picMk id="4" creationId="{5E81FBCD-407C-9F5A-408C-B2E5EE2AE882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92695809" sldId="823"/>
        </pc:sldMkLst>
        <pc:spChg chg="add mod">
          <ac:chgData name="Yoel Kortick" userId="167978f5-7f40-4909-85d5-d4149554ad4e" providerId="ADAL" clId="{17D78392-7091-4238-8278-2F3BDFF78295}" dt="2024-06-27T02:06:18.454" v="12777" actId="14100"/>
          <ac:spMkLst>
            <pc:docMk/>
            <pc:sldMk cId="492695809" sldId="823"/>
            <ac:spMk id="5" creationId="{763A20FF-8BE5-5132-72E8-4EA769A34B2A}"/>
          </ac:spMkLst>
        </pc:spChg>
        <pc:spChg chg="mod">
          <ac:chgData name="Yoel Kortick" userId="167978f5-7f40-4909-85d5-d4149554ad4e" providerId="ADAL" clId="{17D78392-7091-4238-8278-2F3BDFF78295}" dt="2024-06-27T02:06:12.716" v="12775" actId="14100"/>
          <ac:spMkLst>
            <pc:docMk/>
            <pc:sldMk cId="492695809" sldId="823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7:10.373" v="12895" actId="20577"/>
          <ac:spMkLst>
            <pc:docMk/>
            <pc:sldMk cId="492695809" sldId="82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7:16.584" v="12896" actId="208"/>
          <ac:picMkLst>
            <pc:docMk/>
            <pc:sldMk cId="492695809" sldId="823"/>
            <ac:picMk id="3" creationId="{9AF19DFE-1453-22A2-18EB-01A4020CE567}"/>
          </ac:picMkLst>
        </pc:picChg>
        <pc:picChg chg="del">
          <ac:chgData name="Yoel Kortick" userId="167978f5-7f40-4909-85d5-d4149554ad4e" providerId="ADAL" clId="{17D78392-7091-4238-8278-2F3BDFF78295}" dt="2024-06-27T02:05:54.889" v="12766" actId="478"/>
          <ac:picMkLst>
            <pc:docMk/>
            <pc:sldMk cId="492695809" sldId="823"/>
            <ac:picMk id="4" creationId="{5E81FBCD-407C-9F5A-408C-B2E5EE2AE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939410518" sldId="82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9410518" sldId="823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045096763" sldId="19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763070631" sldId="2494"/>
        </pc:sldMkLst>
      </pc:sldChg>
      <pc:sldChg chg="del">
        <pc:chgData name="Yoel Kortick" userId="167978f5-7f40-4909-85d5-d4149554ad4e" providerId="ADAL" clId="{17D78392-7091-4238-8278-2F3BDFF78295}" dt="2024-06-23T09:59:54.769" v="80" actId="47"/>
        <pc:sldMkLst>
          <pc:docMk/>
          <pc:sldMk cId="1187466004" sldId="249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613679198" sldId="214748022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965012378" sldId="21474804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91509198" sldId="2147480411"/>
        </pc:sldMkLst>
      </pc:sldChg>
      <pc:sldChg chg="del">
        <pc:chgData name="Yoel Kortick" userId="167978f5-7f40-4909-85d5-d4149554ad4e" providerId="ADAL" clId="{17D78392-7091-4238-8278-2F3BDFF78295}" dt="2024-06-23T09:59:42.662" v="68" actId="47"/>
        <pc:sldMkLst>
          <pc:docMk/>
          <pc:sldMk cId="3539049703" sldId="2147480506"/>
        </pc:sldMkLst>
      </pc:sldChg>
      <pc:sldChg chg="del">
        <pc:chgData name="Yoel Kortick" userId="167978f5-7f40-4909-85d5-d4149554ad4e" providerId="ADAL" clId="{17D78392-7091-4238-8278-2F3BDFF78295}" dt="2024-06-23T09:59:47.662" v="72" actId="47"/>
        <pc:sldMkLst>
          <pc:docMk/>
          <pc:sldMk cId="4169337171" sldId="2147480507"/>
        </pc:sldMkLst>
      </pc:sldChg>
      <pc:sldChg chg="del">
        <pc:chgData name="Yoel Kortick" userId="167978f5-7f40-4909-85d5-d4149554ad4e" providerId="ADAL" clId="{17D78392-7091-4238-8278-2F3BDFF78295}" dt="2024-06-23T09:59:50.380" v="75" actId="47"/>
        <pc:sldMkLst>
          <pc:docMk/>
          <pc:sldMk cId="3790269498" sldId="2147480508"/>
        </pc:sldMkLst>
      </pc:sldChg>
      <pc:sldChg chg="del">
        <pc:chgData name="Yoel Kortick" userId="167978f5-7f40-4909-85d5-d4149554ad4e" providerId="ADAL" clId="{17D78392-7091-4238-8278-2F3BDFF78295}" dt="2024-06-23T09:59:51.150" v="76" actId="47"/>
        <pc:sldMkLst>
          <pc:docMk/>
          <pc:sldMk cId="526865203" sldId="2147480509"/>
        </pc:sldMkLst>
      </pc:sldChg>
      <pc:sldChg chg="del">
        <pc:chgData name="Yoel Kortick" userId="167978f5-7f40-4909-85d5-d4149554ad4e" providerId="ADAL" clId="{17D78392-7091-4238-8278-2F3BDFF78295}" dt="2024-06-23T09:59:52.868" v="78" actId="47"/>
        <pc:sldMkLst>
          <pc:docMk/>
          <pc:sldMk cId="1177570538" sldId="2147480510"/>
        </pc:sldMkLst>
      </pc:sldChg>
      <pc:sldChg chg="del">
        <pc:chgData name="Yoel Kortick" userId="167978f5-7f40-4909-85d5-d4149554ad4e" providerId="ADAL" clId="{17D78392-7091-4238-8278-2F3BDFF78295}" dt="2024-06-23T09:59:53.584" v="79" actId="47"/>
        <pc:sldMkLst>
          <pc:docMk/>
          <pc:sldMk cId="4017577021" sldId="2147480511"/>
        </pc:sldMkLst>
      </pc:sldChg>
      <pc:sldChg chg="del">
        <pc:chgData name="Yoel Kortick" userId="167978f5-7f40-4909-85d5-d4149554ad4e" providerId="ADAL" clId="{17D78392-7091-4238-8278-2F3BDFF78295}" dt="2024-06-23T10:00:54.840" v="86" actId="47"/>
        <pc:sldMkLst>
          <pc:docMk/>
          <pc:sldMk cId="2152627630" sldId="2147480512"/>
        </pc:sldMkLst>
      </pc:sldChg>
      <pc:sldChg chg="del">
        <pc:chgData name="Yoel Kortick" userId="167978f5-7f40-4909-85d5-d4149554ad4e" providerId="ADAL" clId="{17D78392-7091-4238-8278-2F3BDFF78295}" dt="2024-06-23T10:00:56.029" v="87" actId="47"/>
        <pc:sldMkLst>
          <pc:docMk/>
          <pc:sldMk cId="1316222784" sldId="2147480513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252421786" sldId="214748051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4084703367" sldId="214748051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849035337" sldId="214748051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85532701" sldId="214748051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993318610" sldId="2147480519"/>
        </pc:sldMkLst>
      </pc:sldChg>
      <pc:sldChg chg="del">
        <pc:chgData name="Yoel Kortick" userId="167978f5-7f40-4909-85d5-d4149554ad4e" providerId="ADAL" clId="{17D78392-7091-4238-8278-2F3BDFF78295}" dt="2024-06-23T10:00:56.953" v="88" actId="47"/>
        <pc:sldMkLst>
          <pc:docMk/>
          <pc:sldMk cId="7394823" sldId="2147480520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32471005" sldId="2147480521"/>
        </pc:sldMkLst>
      </pc:sldChg>
      <pc:sldChg chg="del">
        <pc:chgData name="Yoel Kortick" userId="167978f5-7f40-4909-85d5-d4149554ad4e" providerId="ADAL" clId="{17D78392-7091-4238-8278-2F3BDFF78295}" dt="2024-06-23T09:59:52.046" v="77" actId="47"/>
        <pc:sldMkLst>
          <pc:docMk/>
          <pc:sldMk cId="2658128410" sldId="2147480522"/>
        </pc:sldMkLst>
      </pc:sldChg>
      <pc:sldChg chg="del">
        <pc:chgData name="Yoel Kortick" userId="167978f5-7f40-4909-85d5-d4149554ad4e" providerId="ADAL" clId="{17D78392-7091-4238-8278-2F3BDFF78295}" dt="2024-06-23T09:59:56.507" v="82" actId="47"/>
        <pc:sldMkLst>
          <pc:docMk/>
          <pc:sldMk cId="731897651" sldId="2147480523"/>
        </pc:sldMkLst>
      </pc:sldChg>
      <pc:sldChg chg="del">
        <pc:chgData name="Yoel Kortick" userId="167978f5-7f40-4909-85d5-d4149554ad4e" providerId="ADAL" clId="{17D78392-7091-4238-8278-2F3BDFF78295}" dt="2024-06-23T09:59:55.802" v="81" actId="47"/>
        <pc:sldMkLst>
          <pc:docMk/>
          <pc:sldMk cId="403552407" sldId="214748052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516552799" sldId="2147480525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540182172" sldId="214748052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379411196" sldId="2147480527"/>
        </pc:sldMkLst>
      </pc:sldChg>
      <pc:sldMasterChg chg="delSldLayout">
        <pc:chgData name="Yoel Kortick" userId="167978f5-7f40-4909-85d5-d4149554ad4e" providerId="ADAL" clId="{17D78392-7091-4238-8278-2F3BDFF78295}" dt="2024-06-23T10:03:38.192" v="176" actId="2696"/>
        <pc:sldMasterMkLst>
          <pc:docMk/>
          <pc:sldMasterMk cId="1691894521" sldId="2147483966"/>
        </pc:sldMasterMkLst>
        <pc:sldLayoutChg chg="del">
          <pc:chgData name="Yoel Kortick" userId="167978f5-7f40-4909-85d5-d4149554ad4e" providerId="ADAL" clId="{17D78392-7091-4238-8278-2F3BDFF78295}" dt="2024-06-23T10:02:22.981" v="123" actId="2696"/>
          <pc:sldLayoutMkLst>
            <pc:docMk/>
            <pc:sldMasterMk cId="1691894521" sldId="2147483966"/>
            <pc:sldLayoutMk cId="2617354837" sldId="2147483836"/>
          </pc:sldLayoutMkLst>
        </pc:sldLayoutChg>
        <pc:sldLayoutChg chg="del">
          <pc:chgData name="Yoel Kortick" userId="167978f5-7f40-4909-85d5-d4149554ad4e" providerId="ADAL" clId="{17D78392-7091-4238-8278-2F3BDFF78295}" dt="2024-06-23T10:02:45.943" v="144" actId="2696"/>
          <pc:sldLayoutMkLst>
            <pc:docMk/>
            <pc:sldMasterMk cId="1691894521" sldId="2147483966"/>
            <pc:sldLayoutMk cId="440434043" sldId="2147483925"/>
          </pc:sldLayoutMkLst>
        </pc:sldLayoutChg>
        <pc:sldLayoutChg chg="del">
          <pc:chgData name="Yoel Kortick" userId="167978f5-7f40-4909-85d5-d4149554ad4e" providerId="ADAL" clId="{17D78392-7091-4238-8278-2F3BDFF78295}" dt="2024-06-23T10:02:46.653" v="145" actId="2696"/>
          <pc:sldLayoutMkLst>
            <pc:docMk/>
            <pc:sldMasterMk cId="1691894521" sldId="2147483966"/>
            <pc:sldLayoutMk cId="4244508212" sldId="2147483926"/>
          </pc:sldLayoutMkLst>
        </pc:sldLayoutChg>
        <pc:sldLayoutChg chg="del">
          <pc:chgData name="Yoel Kortick" userId="167978f5-7f40-4909-85d5-d4149554ad4e" providerId="ADAL" clId="{17D78392-7091-4238-8278-2F3BDFF78295}" dt="2024-06-23T10:02:47.341" v="146" actId="2696"/>
          <pc:sldLayoutMkLst>
            <pc:docMk/>
            <pc:sldMasterMk cId="1691894521" sldId="2147483966"/>
            <pc:sldLayoutMk cId="3381975561" sldId="2147483928"/>
          </pc:sldLayoutMkLst>
        </pc:sldLayoutChg>
        <pc:sldLayoutChg chg="del">
          <pc:chgData name="Yoel Kortick" userId="167978f5-7f40-4909-85d5-d4149554ad4e" providerId="ADAL" clId="{17D78392-7091-4238-8278-2F3BDFF78295}" dt="2024-06-23T10:02:48.671" v="148" actId="2696"/>
          <pc:sldLayoutMkLst>
            <pc:docMk/>
            <pc:sldMasterMk cId="1691894521" sldId="2147483966"/>
            <pc:sldLayoutMk cId="2002137149" sldId="2147483930"/>
          </pc:sldLayoutMkLst>
        </pc:sldLayoutChg>
        <pc:sldLayoutChg chg="del">
          <pc:chgData name="Yoel Kortick" userId="167978f5-7f40-4909-85d5-d4149554ad4e" providerId="ADAL" clId="{17D78392-7091-4238-8278-2F3BDFF78295}" dt="2024-06-23T10:02:49.498" v="149" actId="2696"/>
          <pc:sldLayoutMkLst>
            <pc:docMk/>
            <pc:sldMasterMk cId="1691894521" sldId="2147483966"/>
            <pc:sldLayoutMk cId="2526894258" sldId="2147483931"/>
          </pc:sldLayoutMkLst>
        </pc:sldLayoutChg>
        <pc:sldLayoutChg chg="del">
          <pc:chgData name="Yoel Kortick" userId="167978f5-7f40-4909-85d5-d4149554ad4e" providerId="ADAL" clId="{17D78392-7091-4238-8278-2F3BDFF78295}" dt="2024-06-23T10:02:50.215" v="150" actId="2696"/>
          <pc:sldLayoutMkLst>
            <pc:docMk/>
            <pc:sldMasterMk cId="1691894521" sldId="2147483966"/>
            <pc:sldLayoutMk cId="1119255294" sldId="2147483934"/>
          </pc:sldLayoutMkLst>
        </pc:sldLayoutChg>
        <pc:sldLayoutChg chg="del">
          <pc:chgData name="Yoel Kortick" userId="167978f5-7f40-4909-85d5-d4149554ad4e" providerId="ADAL" clId="{17D78392-7091-4238-8278-2F3BDFF78295}" dt="2024-06-23T10:02:50.943" v="151" actId="2696"/>
          <pc:sldLayoutMkLst>
            <pc:docMk/>
            <pc:sldMasterMk cId="1691894521" sldId="2147483966"/>
            <pc:sldLayoutMk cId="1814988354" sldId="2147483935"/>
          </pc:sldLayoutMkLst>
        </pc:sldLayoutChg>
        <pc:sldLayoutChg chg="del">
          <pc:chgData name="Yoel Kortick" userId="167978f5-7f40-4909-85d5-d4149554ad4e" providerId="ADAL" clId="{17D78392-7091-4238-8278-2F3BDFF78295}" dt="2024-06-23T10:02:51.622" v="152" actId="2696"/>
          <pc:sldLayoutMkLst>
            <pc:docMk/>
            <pc:sldMasterMk cId="1691894521" sldId="2147483966"/>
            <pc:sldLayoutMk cId="374322628" sldId="2147483936"/>
          </pc:sldLayoutMkLst>
        </pc:sldLayoutChg>
        <pc:sldLayoutChg chg="del">
          <pc:chgData name="Yoel Kortick" userId="167978f5-7f40-4909-85d5-d4149554ad4e" providerId="ADAL" clId="{17D78392-7091-4238-8278-2F3BDFF78295}" dt="2024-06-23T10:02:52.337" v="153" actId="2696"/>
          <pc:sldLayoutMkLst>
            <pc:docMk/>
            <pc:sldMasterMk cId="1691894521" sldId="2147483966"/>
            <pc:sldLayoutMk cId="2443729271" sldId="2147483937"/>
          </pc:sldLayoutMkLst>
        </pc:sldLayoutChg>
        <pc:sldLayoutChg chg="del">
          <pc:chgData name="Yoel Kortick" userId="167978f5-7f40-4909-85d5-d4149554ad4e" providerId="ADAL" clId="{17D78392-7091-4238-8278-2F3BDFF78295}" dt="2024-06-23T10:02:53.551" v="154" actId="2696"/>
          <pc:sldLayoutMkLst>
            <pc:docMk/>
            <pc:sldMasterMk cId="1691894521" sldId="2147483966"/>
            <pc:sldLayoutMk cId="4050691505" sldId="2147483940"/>
          </pc:sldLayoutMkLst>
        </pc:sldLayoutChg>
        <pc:sldLayoutChg chg="del">
          <pc:chgData name="Yoel Kortick" userId="167978f5-7f40-4909-85d5-d4149554ad4e" providerId="ADAL" clId="{17D78392-7091-4238-8278-2F3BDFF78295}" dt="2024-06-23T10:03:00.419" v="162" actId="2696"/>
          <pc:sldLayoutMkLst>
            <pc:docMk/>
            <pc:sldMasterMk cId="1691894521" sldId="2147483966"/>
            <pc:sldLayoutMk cId="3780197497" sldId="2147484033"/>
          </pc:sldLayoutMkLst>
        </pc:sldLayoutChg>
        <pc:sldLayoutChg chg="del">
          <pc:chgData name="Yoel Kortick" userId="167978f5-7f40-4909-85d5-d4149554ad4e" providerId="ADAL" clId="{17D78392-7091-4238-8278-2F3BDFF78295}" dt="2024-06-23T10:03:01.116" v="163" actId="2696"/>
          <pc:sldLayoutMkLst>
            <pc:docMk/>
            <pc:sldMasterMk cId="1691894521" sldId="2147483966"/>
            <pc:sldLayoutMk cId="2673296503" sldId="2147484034"/>
          </pc:sldLayoutMkLst>
        </pc:sldLayoutChg>
        <pc:sldLayoutChg chg="del">
          <pc:chgData name="Yoel Kortick" userId="167978f5-7f40-4909-85d5-d4149554ad4e" providerId="ADAL" clId="{17D78392-7091-4238-8278-2F3BDFF78295}" dt="2024-06-23T10:03:01.821" v="164" actId="2696"/>
          <pc:sldLayoutMkLst>
            <pc:docMk/>
            <pc:sldMasterMk cId="1691894521" sldId="2147483966"/>
            <pc:sldLayoutMk cId="2788863375" sldId="2147484035"/>
          </pc:sldLayoutMkLst>
        </pc:sldLayoutChg>
        <pc:sldLayoutChg chg="del">
          <pc:chgData name="Yoel Kortick" userId="167978f5-7f40-4909-85d5-d4149554ad4e" providerId="ADAL" clId="{17D78392-7091-4238-8278-2F3BDFF78295}" dt="2024-06-23T10:03:02.475" v="165" actId="2696"/>
          <pc:sldLayoutMkLst>
            <pc:docMk/>
            <pc:sldMasterMk cId="1691894521" sldId="2147483966"/>
            <pc:sldLayoutMk cId="619499904" sldId="2147484036"/>
          </pc:sldLayoutMkLst>
        </pc:sldLayoutChg>
        <pc:sldLayoutChg chg="del">
          <pc:chgData name="Yoel Kortick" userId="167978f5-7f40-4909-85d5-d4149554ad4e" providerId="ADAL" clId="{17D78392-7091-4238-8278-2F3BDFF78295}" dt="2024-06-23T10:03:03.188" v="166" actId="2696"/>
          <pc:sldLayoutMkLst>
            <pc:docMk/>
            <pc:sldMasterMk cId="1691894521" sldId="2147483966"/>
            <pc:sldLayoutMk cId="3117733782" sldId="2147484037"/>
          </pc:sldLayoutMkLst>
        </pc:sldLayoutChg>
        <pc:sldLayoutChg chg="del">
          <pc:chgData name="Yoel Kortick" userId="167978f5-7f40-4909-85d5-d4149554ad4e" providerId="ADAL" clId="{17D78392-7091-4238-8278-2F3BDFF78295}" dt="2024-06-23T10:03:03.852" v="167" actId="2696"/>
          <pc:sldLayoutMkLst>
            <pc:docMk/>
            <pc:sldMasterMk cId="1691894521" sldId="2147483966"/>
            <pc:sldLayoutMk cId="1435569634" sldId="2147484119"/>
          </pc:sldLayoutMkLst>
        </pc:sldLayoutChg>
        <pc:sldLayoutChg chg="del">
          <pc:chgData name="Yoel Kortick" userId="167978f5-7f40-4909-85d5-d4149554ad4e" providerId="ADAL" clId="{17D78392-7091-4238-8278-2F3BDFF78295}" dt="2024-06-23T10:03:14.118" v="168" actId="2696"/>
          <pc:sldLayoutMkLst>
            <pc:docMk/>
            <pc:sldMasterMk cId="1691894521" sldId="2147483966"/>
            <pc:sldLayoutMk cId="1265630037" sldId="2147484120"/>
          </pc:sldLayoutMkLst>
        </pc:sldLayoutChg>
        <pc:sldLayoutChg chg="del">
          <pc:chgData name="Yoel Kortick" userId="167978f5-7f40-4909-85d5-d4149554ad4e" providerId="ADAL" clId="{17D78392-7091-4238-8278-2F3BDFF78295}" dt="2024-06-23T10:03:38.192" v="176" actId="2696"/>
          <pc:sldLayoutMkLst>
            <pc:docMk/>
            <pc:sldMasterMk cId="1691894521" sldId="2147483966"/>
            <pc:sldLayoutMk cId="2931456818" sldId="2147484207"/>
          </pc:sldLayoutMkLst>
        </pc:sldLayoutChg>
        <pc:sldLayoutChg chg="del">
          <pc:chgData name="Yoel Kortick" userId="167978f5-7f40-4909-85d5-d4149554ad4e" providerId="ADAL" clId="{17D78392-7091-4238-8278-2F3BDFF78295}" dt="2024-06-23T10:03:37.469" v="175" actId="2696"/>
          <pc:sldLayoutMkLst>
            <pc:docMk/>
            <pc:sldMasterMk cId="1691894521" sldId="2147483966"/>
            <pc:sldLayoutMk cId="262233839" sldId="2147484208"/>
          </pc:sldLayoutMkLst>
        </pc:sldLayoutChg>
        <pc:sldLayoutChg chg="del">
          <pc:chgData name="Yoel Kortick" userId="167978f5-7f40-4909-85d5-d4149554ad4e" providerId="ADAL" clId="{17D78392-7091-4238-8278-2F3BDFF78295}" dt="2024-06-23T10:02:11.531" v="118" actId="2696"/>
          <pc:sldLayoutMkLst>
            <pc:docMk/>
            <pc:sldMasterMk cId="1691894521" sldId="2147483966"/>
            <pc:sldLayoutMk cId="3305958603" sldId="2147484498"/>
          </pc:sldLayoutMkLst>
        </pc:sldLayoutChg>
        <pc:sldLayoutChg chg="del">
          <pc:chgData name="Yoel Kortick" userId="167978f5-7f40-4909-85d5-d4149554ad4e" providerId="ADAL" clId="{17D78392-7091-4238-8278-2F3BDFF78295}" dt="2024-06-23T10:02:13.388" v="119" actId="2696"/>
          <pc:sldLayoutMkLst>
            <pc:docMk/>
            <pc:sldMasterMk cId="1691894521" sldId="2147483966"/>
            <pc:sldLayoutMk cId="2805829425" sldId="2147484499"/>
          </pc:sldLayoutMkLst>
        </pc:sldLayoutChg>
        <pc:sldLayoutChg chg="del">
          <pc:chgData name="Yoel Kortick" userId="167978f5-7f40-4909-85d5-d4149554ad4e" providerId="ADAL" clId="{17D78392-7091-4238-8278-2F3BDFF78295}" dt="2024-06-23T10:02:48.031" v="147" actId="2696"/>
          <pc:sldLayoutMkLst>
            <pc:docMk/>
            <pc:sldMasterMk cId="1691894521" sldId="2147483966"/>
            <pc:sldLayoutMk cId="2607327543" sldId="2147484503"/>
          </pc:sldLayoutMkLst>
        </pc:sldLayoutChg>
        <pc:sldLayoutChg chg="del">
          <pc:chgData name="Yoel Kortick" userId="167978f5-7f40-4909-85d5-d4149554ad4e" providerId="ADAL" clId="{17D78392-7091-4238-8278-2F3BDFF78295}" dt="2024-06-23T09:57:05.583" v="52" actId="2696"/>
          <pc:sldLayoutMkLst>
            <pc:docMk/>
            <pc:sldMasterMk cId="1691894521" sldId="2147483966"/>
            <pc:sldLayoutMk cId="41243747" sldId="2147484589"/>
          </pc:sldLayoutMkLst>
        </pc:sldLayoutChg>
        <pc:sldLayoutChg chg="del">
          <pc:chgData name="Yoel Kortick" userId="167978f5-7f40-4909-85d5-d4149554ad4e" providerId="ADAL" clId="{17D78392-7091-4238-8278-2F3BDFF78295}" dt="2024-06-23T10:02:28.400" v="124" actId="2696"/>
          <pc:sldLayoutMkLst>
            <pc:docMk/>
            <pc:sldMasterMk cId="1691894521" sldId="2147483966"/>
            <pc:sldLayoutMk cId="2072723489" sldId="2147484591"/>
          </pc:sldLayoutMkLst>
        </pc:sldLayoutChg>
        <pc:sldLayoutChg chg="del">
          <pc:chgData name="Yoel Kortick" userId="167978f5-7f40-4909-85d5-d4149554ad4e" providerId="ADAL" clId="{17D78392-7091-4238-8278-2F3BDFF78295}" dt="2024-06-23T10:02:35.021" v="131" actId="2696"/>
          <pc:sldLayoutMkLst>
            <pc:docMk/>
            <pc:sldMasterMk cId="1691894521" sldId="2147483966"/>
            <pc:sldLayoutMk cId="3805030279" sldId="2147484592"/>
          </pc:sldLayoutMkLst>
        </pc:sldLayoutChg>
        <pc:sldLayoutChg chg="del">
          <pc:chgData name="Yoel Kortick" userId="167978f5-7f40-4909-85d5-d4149554ad4e" providerId="ADAL" clId="{17D78392-7091-4238-8278-2F3BDFF78295}" dt="2024-06-23T10:02:54.406" v="155" actId="2696"/>
          <pc:sldLayoutMkLst>
            <pc:docMk/>
            <pc:sldMasterMk cId="1691894521" sldId="2147483966"/>
            <pc:sldLayoutMk cId="2065273468" sldId="2147484614"/>
          </pc:sldLayoutMkLst>
        </pc:sldLayoutChg>
        <pc:sldLayoutChg chg="del">
          <pc:chgData name="Yoel Kortick" userId="167978f5-7f40-4909-85d5-d4149554ad4e" providerId="ADAL" clId="{17D78392-7091-4238-8278-2F3BDFF78295}" dt="2024-06-23T10:02:55.102" v="156" actId="2696"/>
          <pc:sldLayoutMkLst>
            <pc:docMk/>
            <pc:sldMasterMk cId="1691894521" sldId="2147483966"/>
            <pc:sldLayoutMk cId="90841879" sldId="2147484616"/>
          </pc:sldLayoutMkLst>
        </pc:sldLayoutChg>
        <pc:sldLayoutChg chg="del">
          <pc:chgData name="Yoel Kortick" userId="167978f5-7f40-4909-85d5-d4149554ad4e" providerId="ADAL" clId="{17D78392-7091-4238-8278-2F3BDFF78295}" dt="2024-06-23T10:02:56.456" v="157" actId="2696"/>
          <pc:sldLayoutMkLst>
            <pc:docMk/>
            <pc:sldMasterMk cId="1691894521" sldId="2147483966"/>
            <pc:sldLayoutMk cId="1508838985" sldId="2147484618"/>
          </pc:sldLayoutMkLst>
        </pc:sldLayoutChg>
        <pc:sldLayoutChg chg="del">
          <pc:chgData name="Yoel Kortick" userId="167978f5-7f40-4909-85d5-d4149554ad4e" providerId="ADAL" clId="{17D78392-7091-4238-8278-2F3BDFF78295}" dt="2024-06-23T10:02:57.196" v="158" actId="2696"/>
          <pc:sldLayoutMkLst>
            <pc:docMk/>
            <pc:sldMasterMk cId="1691894521" sldId="2147483966"/>
            <pc:sldLayoutMk cId="3031033169" sldId="2147484619"/>
          </pc:sldLayoutMkLst>
        </pc:sldLayoutChg>
        <pc:sldLayoutChg chg="del">
          <pc:chgData name="Yoel Kortick" userId="167978f5-7f40-4909-85d5-d4149554ad4e" providerId="ADAL" clId="{17D78392-7091-4238-8278-2F3BDFF78295}" dt="2024-06-23T10:02:57.974" v="159" actId="2696"/>
          <pc:sldLayoutMkLst>
            <pc:docMk/>
            <pc:sldMasterMk cId="1691894521" sldId="2147483966"/>
            <pc:sldLayoutMk cId="4072244268" sldId="2147484622"/>
          </pc:sldLayoutMkLst>
        </pc:sldLayoutChg>
        <pc:sldLayoutChg chg="del">
          <pc:chgData name="Yoel Kortick" userId="167978f5-7f40-4909-85d5-d4149554ad4e" providerId="ADAL" clId="{17D78392-7091-4238-8278-2F3BDFF78295}" dt="2024-06-23T10:02:58.701" v="160" actId="2696"/>
          <pc:sldLayoutMkLst>
            <pc:docMk/>
            <pc:sldMasterMk cId="1691894521" sldId="2147483966"/>
            <pc:sldLayoutMk cId="794650028" sldId="2147484623"/>
          </pc:sldLayoutMkLst>
        </pc:sldLayoutChg>
        <pc:sldLayoutChg chg="del">
          <pc:chgData name="Yoel Kortick" userId="167978f5-7f40-4909-85d5-d4149554ad4e" providerId="ADAL" clId="{17D78392-7091-4238-8278-2F3BDFF78295}" dt="2024-06-23T09:56:55.047" v="51" actId="47"/>
          <pc:sldLayoutMkLst>
            <pc:docMk/>
            <pc:sldMasterMk cId="1691894521" sldId="2147483966"/>
            <pc:sldLayoutMk cId="2066544731" sldId="2147484630"/>
          </pc:sldLayoutMkLst>
        </pc:sldLayoutChg>
        <pc:sldLayoutChg chg="del">
          <pc:chgData name="Yoel Kortick" userId="167978f5-7f40-4909-85d5-d4149554ad4e" providerId="ADAL" clId="{17D78392-7091-4238-8278-2F3BDFF78295}" dt="2024-06-23T10:02:36.454" v="133" actId="2696"/>
          <pc:sldLayoutMkLst>
            <pc:docMk/>
            <pc:sldMasterMk cId="1691894521" sldId="2147483966"/>
            <pc:sldLayoutMk cId="2126478921" sldId="2147484632"/>
          </pc:sldLayoutMkLst>
        </pc:sldLayoutChg>
        <pc:sldLayoutChg chg="del">
          <pc:chgData name="Yoel Kortick" userId="167978f5-7f40-4909-85d5-d4149554ad4e" providerId="ADAL" clId="{17D78392-7091-4238-8278-2F3BDFF78295}" dt="2024-06-23T10:02:38.455" v="135" actId="2696"/>
          <pc:sldLayoutMkLst>
            <pc:docMk/>
            <pc:sldMasterMk cId="1691894521" sldId="2147483966"/>
            <pc:sldLayoutMk cId="1171175249" sldId="2147484635"/>
          </pc:sldLayoutMkLst>
        </pc:sldLayoutChg>
        <pc:sldLayoutChg chg="del">
          <pc:chgData name="Yoel Kortick" userId="167978f5-7f40-4909-85d5-d4149554ad4e" providerId="ADAL" clId="{17D78392-7091-4238-8278-2F3BDFF78295}" dt="2024-06-23T10:02:29.708" v="125" actId="2696"/>
          <pc:sldLayoutMkLst>
            <pc:docMk/>
            <pc:sldMasterMk cId="1691894521" sldId="2147483966"/>
            <pc:sldLayoutMk cId="3458309563" sldId="2147484636"/>
          </pc:sldLayoutMkLst>
        </pc:sldLayoutChg>
        <pc:sldLayoutChg chg="del">
          <pc:chgData name="Yoel Kortick" userId="167978f5-7f40-4909-85d5-d4149554ad4e" providerId="ADAL" clId="{17D78392-7091-4238-8278-2F3BDFF78295}" dt="2024-06-23T10:02:31.927" v="127" actId="2696"/>
          <pc:sldLayoutMkLst>
            <pc:docMk/>
            <pc:sldMasterMk cId="1691894521" sldId="2147483966"/>
            <pc:sldLayoutMk cId="477554592" sldId="2147484638"/>
          </pc:sldLayoutMkLst>
        </pc:sldLayoutChg>
        <pc:sldLayoutChg chg="del">
          <pc:chgData name="Yoel Kortick" userId="167978f5-7f40-4909-85d5-d4149554ad4e" providerId="ADAL" clId="{17D78392-7091-4238-8278-2F3BDFF78295}" dt="2024-06-23T10:02:32.709" v="128" actId="2696"/>
          <pc:sldLayoutMkLst>
            <pc:docMk/>
            <pc:sldMasterMk cId="1691894521" sldId="2147483966"/>
            <pc:sldLayoutMk cId="371855891" sldId="2147484639"/>
          </pc:sldLayoutMkLst>
        </pc:sldLayoutChg>
        <pc:sldLayoutChg chg="del">
          <pc:chgData name="Yoel Kortick" userId="167978f5-7f40-4909-85d5-d4149554ad4e" providerId="ADAL" clId="{17D78392-7091-4238-8278-2F3BDFF78295}" dt="2024-06-23T10:02:34.261" v="130" actId="2696"/>
          <pc:sldLayoutMkLst>
            <pc:docMk/>
            <pc:sldMasterMk cId="1691894521" sldId="2147483966"/>
            <pc:sldLayoutMk cId="1479744945" sldId="2147484641"/>
          </pc:sldLayoutMkLst>
        </pc:sldLayoutChg>
        <pc:sldLayoutChg chg="del">
          <pc:chgData name="Yoel Kortick" userId="167978f5-7f40-4909-85d5-d4149554ad4e" providerId="ADAL" clId="{17D78392-7091-4238-8278-2F3BDFF78295}" dt="2024-06-23T10:02:39.369" v="136" actId="2696"/>
          <pc:sldLayoutMkLst>
            <pc:docMk/>
            <pc:sldMasterMk cId="1691894521" sldId="2147483966"/>
            <pc:sldLayoutMk cId="3428793645" sldId="2147484642"/>
          </pc:sldLayoutMkLst>
        </pc:sldLayoutChg>
        <pc:sldLayoutChg chg="del">
          <pc:chgData name="Yoel Kortick" userId="167978f5-7f40-4909-85d5-d4149554ad4e" providerId="ADAL" clId="{17D78392-7091-4238-8278-2F3BDFF78295}" dt="2024-06-23T10:02:40.220" v="137" actId="2696"/>
          <pc:sldLayoutMkLst>
            <pc:docMk/>
            <pc:sldMasterMk cId="1691894521" sldId="2147483966"/>
            <pc:sldLayoutMk cId="720805735" sldId="2147484644"/>
          </pc:sldLayoutMkLst>
        </pc:sldLayoutChg>
        <pc:sldLayoutChg chg="del">
          <pc:chgData name="Yoel Kortick" userId="167978f5-7f40-4909-85d5-d4149554ad4e" providerId="ADAL" clId="{17D78392-7091-4238-8278-2F3BDFF78295}" dt="2024-06-23T10:02:41.336" v="138" actId="2696"/>
          <pc:sldLayoutMkLst>
            <pc:docMk/>
            <pc:sldMasterMk cId="1691894521" sldId="2147483966"/>
            <pc:sldLayoutMk cId="2629522034" sldId="2147484648"/>
          </pc:sldLayoutMkLst>
        </pc:sldLayoutChg>
        <pc:sldLayoutChg chg="del">
          <pc:chgData name="Yoel Kortick" userId="167978f5-7f40-4909-85d5-d4149554ad4e" providerId="ADAL" clId="{17D78392-7091-4238-8278-2F3BDFF78295}" dt="2024-06-23T10:02:42.937" v="140" actId="2696"/>
          <pc:sldLayoutMkLst>
            <pc:docMk/>
            <pc:sldMasterMk cId="1691894521" sldId="2147483966"/>
            <pc:sldLayoutMk cId="525117894" sldId="2147484649"/>
          </pc:sldLayoutMkLst>
        </pc:sldLayoutChg>
        <pc:sldLayoutChg chg="del">
          <pc:chgData name="Yoel Kortick" userId="167978f5-7f40-4909-85d5-d4149554ad4e" providerId="ADAL" clId="{17D78392-7091-4238-8278-2F3BDFF78295}" dt="2024-06-23T10:02:19.351" v="122" actId="2696"/>
          <pc:sldLayoutMkLst>
            <pc:docMk/>
            <pc:sldMasterMk cId="1691894521" sldId="2147483966"/>
            <pc:sldLayoutMk cId="3831170157" sldId="2147484651"/>
          </pc:sldLayoutMkLst>
        </pc:sldLayoutChg>
        <pc:sldLayoutChg chg="del">
          <pc:chgData name="Yoel Kortick" userId="167978f5-7f40-4909-85d5-d4149554ad4e" providerId="ADAL" clId="{17D78392-7091-4238-8278-2F3BDFF78295}" dt="2024-06-23T10:02:17.828" v="121" actId="2696"/>
          <pc:sldLayoutMkLst>
            <pc:docMk/>
            <pc:sldMasterMk cId="1691894521" sldId="2147483966"/>
            <pc:sldLayoutMk cId="4268709490" sldId="2147484652"/>
          </pc:sldLayoutMkLst>
        </pc:sldLayoutChg>
        <pc:sldLayoutChg chg="del">
          <pc:chgData name="Yoel Kortick" userId="167978f5-7f40-4909-85d5-d4149554ad4e" providerId="ADAL" clId="{17D78392-7091-4238-8278-2F3BDFF78295}" dt="2024-06-23T10:02:14.560" v="120" actId="2696"/>
          <pc:sldLayoutMkLst>
            <pc:docMk/>
            <pc:sldMasterMk cId="1691894521" sldId="2147483966"/>
            <pc:sldLayoutMk cId="4169000912" sldId="214748465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4166352113" sldId="2147484656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2678986411" sldId="2147484657"/>
          </pc:sldLayoutMkLst>
        </pc:sldLayoutChg>
        <pc:sldLayoutChg chg="del">
          <pc:chgData name="Yoel Kortick" userId="167978f5-7f40-4909-85d5-d4149554ad4e" providerId="ADAL" clId="{17D78392-7091-4238-8278-2F3BDFF78295}" dt="2024-06-23T09:56:36.526" v="46" actId="2696"/>
          <pc:sldLayoutMkLst>
            <pc:docMk/>
            <pc:sldMasterMk cId="1691894521" sldId="2147483966"/>
            <pc:sldLayoutMk cId="3660680566" sldId="2147484658"/>
          </pc:sldLayoutMkLst>
        </pc:sldLayoutChg>
        <pc:sldLayoutChg chg="del">
          <pc:chgData name="Yoel Kortick" userId="167978f5-7f40-4909-85d5-d4149554ad4e" providerId="ADAL" clId="{17D78392-7091-4238-8278-2F3BDFF78295}" dt="2024-06-23T09:56:37.191" v="47" actId="2696"/>
          <pc:sldLayoutMkLst>
            <pc:docMk/>
            <pc:sldMasterMk cId="1691894521" sldId="2147483966"/>
            <pc:sldLayoutMk cId="3766125900" sldId="2147484660"/>
          </pc:sldLayoutMkLst>
        </pc:sldLayoutChg>
        <pc:sldLayoutChg chg="del">
          <pc:chgData name="Yoel Kortick" userId="167978f5-7f40-4909-85d5-d4149554ad4e" providerId="ADAL" clId="{17D78392-7091-4238-8278-2F3BDFF78295}" dt="2024-06-23T09:56:37.831" v="48" actId="2696"/>
          <pc:sldLayoutMkLst>
            <pc:docMk/>
            <pc:sldMasterMk cId="1691894521" sldId="2147483966"/>
            <pc:sldLayoutMk cId="939543712" sldId="2147484661"/>
          </pc:sldLayoutMkLst>
        </pc:sldLayoutChg>
        <pc:sldLayoutChg chg="del">
          <pc:chgData name="Yoel Kortick" userId="167978f5-7f40-4909-85d5-d4149554ad4e" providerId="ADAL" clId="{17D78392-7091-4238-8278-2F3BDFF78295}" dt="2024-06-23T10:02:35.709" v="132" actId="2696"/>
          <pc:sldLayoutMkLst>
            <pc:docMk/>
            <pc:sldMasterMk cId="1691894521" sldId="2147483966"/>
            <pc:sldLayoutMk cId="990459230" sldId="2147484663"/>
          </pc:sldLayoutMkLst>
        </pc:sldLayoutChg>
        <pc:sldLayoutChg chg="del">
          <pc:chgData name="Yoel Kortick" userId="167978f5-7f40-4909-85d5-d4149554ad4e" providerId="ADAL" clId="{17D78392-7091-4238-8278-2F3BDFF78295}" dt="2024-06-23T10:02:42.158" v="139" actId="2696"/>
          <pc:sldLayoutMkLst>
            <pc:docMk/>
            <pc:sldMasterMk cId="1691894521" sldId="2147483966"/>
            <pc:sldLayoutMk cId="2752866169" sldId="2147484664"/>
          </pc:sldLayoutMkLst>
        </pc:sldLayoutChg>
        <pc:sldLayoutChg chg="del">
          <pc:chgData name="Yoel Kortick" userId="167978f5-7f40-4909-85d5-d4149554ad4e" providerId="ADAL" clId="{17D78392-7091-4238-8278-2F3BDFF78295}" dt="2024-06-23T10:02:30.588" v="126" actId="2696"/>
          <pc:sldLayoutMkLst>
            <pc:docMk/>
            <pc:sldMasterMk cId="1691894521" sldId="2147483966"/>
            <pc:sldLayoutMk cId="3130732954" sldId="2147484666"/>
          </pc:sldLayoutMkLst>
        </pc:sldLayoutChg>
        <pc:sldLayoutChg chg="del">
          <pc:chgData name="Yoel Kortick" userId="167978f5-7f40-4909-85d5-d4149554ad4e" providerId="ADAL" clId="{17D78392-7091-4238-8278-2F3BDFF78295}" dt="2024-06-23T10:02:33.499" v="129" actId="2696"/>
          <pc:sldLayoutMkLst>
            <pc:docMk/>
            <pc:sldMasterMk cId="1691894521" sldId="2147483966"/>
            <pc:sldLayoutMk cId="253012666" sldId="2147484667"/>
          </pc:sldLayoutMkLst>
        </pc:sldLayoutChg>
        <pc:sldLayoutChg chg="del">
          <pc:chgData name="Yoel Kortick" userId="167978f5-7f40-4909-85d5-d4149554ad4e" providerId="ADAL" clId="{17D78392-7091-4238-8278-2F3BDFF78295}" dt="2024-06-23T10:02:37.598" v="134" actId="2696"/>
          <pc:sldLayoutMkLst>
            <pc:docMk/>
            <pc:sldMasterMk cId="1691894521" sldId="2147483966"/>
            <pc:sldLayoutMk cId="3068545794" sldId="2147484669"/>
          </pc:sldLayoutMkLst>
        </pc:sldLayoutChg>
        <pc:sldLayoutChg chg="del">
          <pc:chgData name="Yoel Kortick" userId="167978f5-7f40-4909-85d5-d4149554ad4e" providerId="ADAL" clId="{17D78392-7091-4238-8278-2F3BDFF78295}" dt="2024-06-23T10:02:43.710" v="141" actId="2696"/>
          <pc:sldLayoutMkLst>
            <pc:docMk/>
            <pc:sldMasterMk cId="1691894521" sldId="2147483966"/>
            <pc:sldLayoutMk cId="1808643945" sldId="2147484671"/>
          </pc:sldLayoutMkLst>
        </pc:sldLayoutChg>
        <pc:sldLayoutChg chg="del">
          <pc:chgData name="Yoel Kortick" userId="167978f5-7f40-4909-85d5-d4149554ad4e" providerId="ADAL" clId="{17D78392-7091-4238-8278-2F3BDFF78295}" dt="2024-06-23T10:02:44.461" v="142" actId="2696"/>
          <pc:sldLayoutMkLst>
            <pc:docMk/>
            <pc:sldMasterMk cId="1691894521" sldId="2147483966"/>
            <pc:sldLayoutMk cId="653484807" sldId="2147484672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855485958" sldId="214748467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565654185" sldId="2147484674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3197168305" sldId="2147484675"/>
          </pc:sldLayoutMkLst>
        </pc:sldLayoutChg>
        <pc:sldLayoutChg chg="del">
          <pc:chgData name="Yoel Kortick" userId="167978f5-7f40-4909-85d5-d4149554ad4e" providerId="ADAL" clId="{17D78392-7091-4238-8278-2F3BDFF78295}" dt="2024-06-23T10:02:59.677" v="161" actId="2696"/>
          <pc:sldLayoutMkLst>
            <pc:docMk/>
            <pc:sldMasterMk cId="1691894521" sldId="2147483966"/>
            <pc:sldLayoutMk cId="1373068805" sldId="2147484677"/>
          </pc:sldLayoutMkLst>
        </pc:sldLayoutChg>
        <pc:sldLayoutChg chg="del">
          <pc:chgData name="Yoel Kortick" userId="167978f5-7f40-4909-85d5-d4149554ad4e" providerId="ADAL" clId="{17D78392-7091-4238-8278-2F3BDFF78295}" dt="2024-06-23T10:03:17.207" v="172" actId="2696"/>
          <pc:sldLayoutMkLst>
            <pc:docMk/>
            <pc:sldMasterMk cId="1691894521" sldId="2147483966"/>
            <pc:sldLayoutMk cId="2987272044" sldId="2147484679"/>
          </pc:sldLayoutMkLst>
        </pc:sldLayoutChg>
        <pc:sldLayoutChg chg="del">
          <pc:chgData name="Yoel Kortick" userId="167978f5-7f40-4909-85d5-d4149554ad4e" providerId="ADAL" clId="{17D78392-7091-4238-8278-2F3BDFF78295}" dt="2024-06-23T10:03:15.543" v="170" actId="2696"/>
          <pc:sldLayoutMkLst>
            <pc:docMk/>
            <pc:sldMasterMk cId="1691894521" sldId="2147483966"/>
            <pc:sldLayoutMk cId="76026414" sldId="2147484680"/>
          </pc:sldLayoutMkLst>
        </pc:sldLayoutChg>
        <pc:sldLayoutChg chg="del">
          <pc:chgData name="Yoel Kortick" userId="167978f5-7f40-4909-85d5-d4149554ad4e" providerId="ADAL" clId="{17D78392-7091-4238-8278-2F3BDFF78295}" dt="2024-06-23T10:03:14.889" v="169" actId="2696"/>
          <pc:sldLayoutMkLst>
            <pc:docMk/>
            <pc:sldMasterMk cId="1691894521" sldId="2147483966"/>
            <pc:sldLayoutMk cId="1046536594" sldId="2147484681"/>
          </pc:sldLayoutMkLst>
        </pc:sldLayoutChg>
        <pc:sldLayoutChg chg="del">
          <pc:chgData name="Yoel Kortick" userId="167978f5-7f40-4909-85d5-d4149554ad4e" providerId="ADAL" clId="{17D78392-7091-4238-8278-2F3BDFF78295}" dt="2024-06-23T10:02:45.205" v="143" actId="2696"/>
          <pc:sldLayoutMkLst>
            <pc:docMk/>
            <pc:sldMasterMk cId="1691894521" sldId="2147483966"/>
            <pc:sldLayoutMk cId="3830252464" sldId="2147484682"/>
          </pc:sldLayoutMkLst>
        </pc:sldLayoutChg>
        <pc:sldLayoutChg chg="del">
          <pc:chgData name="Yoel Kortick" userId="167978f5-7f40-4909-85d5-d4149554ad4e" providerId="ADAL" clId="{17D78392-7091-4238-8278-2F3BDFF78295}" dt="2024-06-23T10:03:16.740" v="171" actId="2696"/>
          <pc:sldLayoutMkLst>
            <pc:docMk/>
            <pc:sldMasterMk cId="1691894521" sldId="2147483966"/>
            <pc:sldLayoutMk cId="2032487351" sldId="2147484683"/>
          </pc:sldLayoutMkLst>
        </pc:sldLayoutChg>
        <pc:sldLayoutChg chg="del">
          <pc:chgData name="Yoel Kortick" userId="167978f5-7f40-4909-85d5-d4149554ad4e" providerId="ADAL" clId="{17D78392-7091-4238-8278-2F3BDFF78295}" dt="2024-06-23T10:03:17.676" v="173" actId="2696"/>
          <pc:sldLayoutMkLst>
            <pc:docMk/>
            <pc:sldMasterMk cId="1691894521" sldId="2147483966"/>
            <pc:sldLayoutMk cId="1713843053" sldId="2147484684"/>
          </pc:sldLayoutMkLst>
        </pc:sldLayoutChg>
        <pc:sldLayoutChg chg="del">
          <pc:chgData name="Yoel Kortick" userId="167978f5-7f40-4909-85d5-d4149554ad4e" providerId="ADAL" clId="{17D78392-7091-4238-8278-2F3BDFF78295}" dt="2024-06-23T10:03:18.364" v="174" actId="2696"/>
          <pc:sldLayoutMkLst>
            <pc:docMk/>
            <pc:sldMasterMk cId="1691894521" sldId="2147483966"/>
            <pc:sldLayoutMk cId="2247619722" sldId="2147484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A9409C-897B-CE71-66D4-43705F0A71D1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BAF31-24B1-136F-2AFD-AD4DD414C2FA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BDA381-F293-7331-B82D-5646025BB237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C2EB8B4-A443-4F18-D178-C32B08628152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C67E59-6061-9349-00E9-3A7646843268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B7C5EF-6A4C-9D3B-171D-0A804EA6A1E6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3E89A5-D448-92EA-18B1-B50BDD34C4CB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E32E90-CACD-8E05-68B2-CA9E81A5D6AF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0F59409-018B-DC00-6807-B96D2CE70D2B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80F448-43A1-9353-F622-F616A19581B5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DE1AB9-D42B-CA09-A51F-993C726FD9B4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3D7430-26B0-E926-6F6E-F5F8C247923C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CFCFB9-9FBB-8B83-EC8A-B73A0B93FB50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A0CB0B-A312-2327-FEAA-9FBE204C5DBA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0FBA4E-6CAA-DCA9-8DB9-EA158E76D44E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520051-23B4-EDD4-3FAC-928F62C2E4A4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08096F-25D5-1137-A6D8-A44068DED010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2D93B7-3226-5B49-1677-16C575926E0D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0FF3DB2-2286-1898-A151-5CE5DDBB2E47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4393AA-2A9E-7861-7882-9561C538FE91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628E8A-58E1-0ED9-4DA8-FBA513FA7BEF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2C450-0012-E394-050C-9CC9C23CAEED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6F2334A-FD72-5605-2DF9-B8EB7BD698B4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51F529-E2CD-70CC-3385-C8FBFDBE0C2B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33E5F76-469E-539F-B921-74E0DAD1185E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00DD0D-6A03-CA4E-7064-1BBC5DB2847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1995" cy="6857997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4113" y="6312625"/>
            <a:ext cx="734377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00, 0000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0688" y="1590958"/>
            <a:ext cx="8743950" cy="1474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0688" y="3090797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85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6804" y="0"/>
            <a:ext cx="12013925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588" y="0"/>
            <a:ext cx="4151311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12192004" cy="6858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5588961" y="339727"/>
            <a:ext cx="1029067" cy="533386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0688" y="4957303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21683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B62AB-6881-76D9-7E71-82BB8158D825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59AA557-4F05-F111-7B98-7E3C62D72A46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94C083B-5FB6-09ED-DD36-0B3ACFF689CD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351FED5-3073-3BC9-BD7D-E96DA072256D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B5A55A-0955-1CFB-090F-8BDBCEC9F79E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84689A9-03F5-9E79-F7D7-FF0E3B8E1A3E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F573B-08BA-9CF8-785C-D204BB052838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8D4764-AF5C-D2E3-413B-9A18C04BC548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6B58563-A9A2-421B-3A03-0968457C14C0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A9B07A0-3D70-E75F-7A56-BF851213E367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C995294-4500-CDE8-533F-D40A5323982F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26DE8B6-9C4F-2A9F-F067-B4A0D0439652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CEA041-4B42-BE85-A3EA-4573E95F5561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CEF86-8A23-C689-3023-C39DB6677C12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4059D66-8DAC-0B1C-7E95-3F035FD9D5FD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8B2D7CB-69FB-016A-CC7A-6B1C69C09259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7B1F0E-1984-A7C0-A4CE-8E73A8192AC4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B95F96E-C8DA-65F7-E016-B29FEEC38AEC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488324A-AE28-0CAA-8985-72E5EA114E4B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3EA15FE-A0B0-D7D1-BD96-AA8F1F228ADD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EC62F03-CB8A-BAC8-0A23-4D16E82AD4C6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C4A06D-8B7D-EDE4-3BDD-ED6F7D507FCC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FF5A30-6947-268D-F74E-D974D01512FA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90B28D4-9BC3-EA31-B007-CB4A3A2332C6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40AA5E-1CA8-CD43-EBDF-DD43F4615491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518-0D45-20BB-DCC3-4FEA49ACDC9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624" r:id="rId2"/>
    <p:sldLayoutId id="2147484655" r:id="rId3"/>
    <p:sldLayoutId id="2147484627" r:id="rId4"/>
    <p:sldLayoutId id="2147484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20_Working_with_Community_Zone_Electronic_Resources/040Automatic_Upload_of_Electronic_Holdings" TargetMode="External"/><Relationship Id="rId2" Type="http://schemas.openxmlformats.org/officeDocument/2006/relationships/hyperlink" Target="https://www.niso.org/standards-committees/kbar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549" y="1590958"/>
            <a:ext cx="10258425" cy="1474787"/>
          </a:xfrm>
        </p:spPr>
        <p:txBody>
          <a:bodyPr/>
          <a:lstStyle/>
          <a:p>
            <a:r>
              <a:rPr lang="en-US" dirty="0"/>
              <a:t>Upload of Electronic Holdings</a:t>
            </a:r>
            <a:endParaRPr lang="en-NL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B5F582B-23AB-6B01-E863-A0F17C0020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L" dirty="0"/>
              <a:t>General Overview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of Electronic Holdings - General Overview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The purpose of the  “Automatic Upload Electronic Holdings” is to automate the library’s procedure of receiving ongoing updates from publishers for electronic holdings. </a:t>
            </a:r>
          </a:p>
          <a:p>
            <a:r>
              <a:rPr lang="en-US" sz="2400" dirty="0"/>
              <a:t>The automated process uses </a:t>
            </a:r>
            <a:r>
              <a:rPr lang="en-US" sz="2400" dirty="0">
                <a:hlinkClick r:id="rId2"/>
              </a:rPr>
              <a:t>KBART</a:t>
            </a:r>
            <a:r>
              <a:rPr lang="en-US" sz="2400" dirty="0"/>
              <a:t> files which are retrieved automatically from the publisher. </a:t>
            </a:r>
          </a:p>
          <a:p>
            <a:r>
              <a:rPr lang="en-US" sz="2400" dirty="0"/>
              <a:t>The </a:t>
            </a:r>
            <a:r>
              <a:rPr lang="en-US" sz="2400" dirty="0">
                <a:hlinkClick r:id="rId2"/>
              </a:rPr>
              <a:t>KBART</a:t>
            </a:r>
            <a:r>
              <a:rPr lang="en-US" sz="2400" dirty="0"/>
              <a:t> file is matched to an existing Community Zone collection which has been activated in the institution. </a:t>
            </a:r>
          </a:p>
          <a:p>
            <a:r>
              <a:rPr lang="en-US" sz="2400" dirty="0"/>
              <a:t>The Community Zone-activated portfolios are either created</a:t>
            </a:r>
            <a:r>
              <a:rPr lang="en-US" sz="2400"/>
              <a:t>, updated or </a:t>
            </a:r>
            <a:r>
              <a:rPr lang="en-US" sz="2400" dirty="0"/>
              <a:t>removed according to the contents of the KBART file. </a:t>
            </a:r>
          </a:p>
          <a:p>
            <a:r>
              <a:rPr lang="en-US" sz="2400" dirty="0"/>
              <a:t>See also Online Help at </a:t>
            </a:r>
            <a:r>
              <a:rPr lang="en-US" sz="2400" dirty="0">
                <a:hlinkClick r:id="rId3"/>
              </a:rPr>
              <a:t>Automatic Upload Electronic Holdings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6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of Electronic Holdings - General Overview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C5B1970-55DC-9B2D-ED4E-0D46C9D173B4}"/>
              </a:ext>
            </a:extLst>
          </p:cNvPr>
          <p:cNvSpPr txBox="1">
            <a:spLocks/>
          </p:cNvSpPr>
          <p:nvPr/>
        </p:nvSpPr>
        <p:spPr>
          <a:xfrm>
            <a:off x="446702" y="948551"/>
            <a:ext cx="11277213" cy="513656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providers available for the Automatic Upload of Electronic Holdings and the relevant electronic collections are (as of August 2024):</a:t>
            </a:r>
          </a:p>
          <a:p>
            <a:pPr lvl="1"/>
            <a:r>
              <a:rPr lang="en-US" sz="2200" dirty="0"/>
              <a:t>Springer </a:t>
            </a:r>
          </a:p>
          <a:p>
            <a:pPr lvl="1"/>
            <a:r>
              <a:rPr lang="en-US" sz="2200" dirty="0"/>
              <a:t>Elsevier</a:t>
            </a:r>
          </a:p>
          <a:p>
            <a:pPr lvl="1"/>
            <a:r>
              <a:rPr lang="en-US" sz="2200" dirty="0"/>
              <a:t>ProQuest Ebook Central</a:t>
            </a:r>
          </a:p>
          <a:p>
            <a:pPr lvl="1"/>
            <a:r>
              <a:rPr lang="en-US" sz="2200" dirty="0"/>
              <a:t>Ovid</a:t>
            </a:r>
          </a:p>
          <a:p>
            <a:pPr lvl="1"/>
            <a:r>
              <a:rPr lang="en-US" sz="2200" dirty="0"/>
              <a:t>Wiley</a:t>
            </a:r>
          </a:p>
          <a:p>
            <a:pPr lvl="1"/>
            <a:r>
              <a:rPr lang="en-US" sz="2200" dirty="0"/>
              <a:t>Taylor and Francis</a:t>
            </a:r>
          </a:p>
          <a:p>
            <a:pPr lvl="1"/>
            <a:r>
              <a:rPr lang="en-US" sz="2200" dirty="0"/>
              <a:t>Project MUSE</a:t>
            </a:r>
          </a:p>
          <a:p>
            <a:pPr lvl="1"/>
            <a:r>
              <a:rPr lang="en-US" sz="2200" dirty="0"/>
              <a:t>JSTOR</a:t>
            </a:r>
          </a:p>
          <a:p>
            <a:pPr lvl="1"/>
            <a:r>
              <a:rPr lang="en-US" sz="2200" dirty="0"/>
              <a:t>Preselect</a:t>
            </a:r>
            <a:br>
              <a:rPr lang="en-US" sz="2200" dirty="0"/>
            </a:b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50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of Electronic Holdings - General Overview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ACD66A-D5F0-A687-DE27-353B540CF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5415"/>
              </p:ext>
            </p:extLst>
          </p:nvPr>
        </p:nvGraphicFramePr>
        <p:xfrm>
          <a:off x="142874" y="1929341"/>
          <a:ext cx="11820526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4501">
                  <a:extLst>
                    <a:ext uri="{9D8B030D-6E8A-4147-A177-3AD203B41FA5}">
                      <a16:colId xmlns:a16="http://schemas.microsoft.com/office/drawing/2014/main" val="1308110897"/>
                    </a:ext>
                  </a:extLst>
                </a:gridCol>
                <a:gridCol w="10106025">
                  <a:extLst>
                    <a:ext uri="{9D8B030D-6E8A-4147-A177-3AD203B41FA5}">
                      <a16:colId xmlns:a16="http://schemas.microsoft.com/office/drawing/2014/main" val="333485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Zone Electronic Collection(s)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6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SpringerLink Journals - </a:t>
                      </a:r>
                      <a:r>
                        <a:rPr lang="en-US" sz="1600" dirty="0" err="1"/>
                        <a:t>AutoHoldings</a:t>
                      </a:r>
                      <a:r>
                        <a:rPr lang="en-US" sz="1600" dirty="0"/>
                        <a:t> (Community Zone Collection ID = 613860000000000884)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SpringerLink Books - </a:t>
                      </a:r>
                      <a:r>
                        <a:rPr lang="en-US" sz="1600" dirty="0" err="1"/>
                        <a:t>AutoHoldings</a:t>
                      </a:r>
                      <a:r>
                        <a:rPr lang="en-US" sz="1600" dirty="0"/>
                        <a:t> (Community Zone Collection ID = 613860000000000883)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6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Elsevier ScienceDirect Books Complete = Collection ID: 613840000000000009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Elsevier ScienceDirect Journals Complete = Collection ID: 613840000000000010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7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ProQuest Ebook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Ebook Central Perpetual, DDA and Subscription Titles (Community Zone Collection ID = 614330000000000002)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0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Books@Ovid</a:t>
                      </a:r>
                      <a:r>
                        <a:rPr lang="en-US" sz="1600" dirty="0"/>
                        <a:t> Subscription Complete (Community Zone Collection ID = 613860000000000548)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Books@Ovid</a:t>
                      </a:r>
                      <a:r>
                        <a:rPr lang="en-US" sz="1600" dirty="0"/>
                        <a:t> Purchase Complete (Community Zone Collection ID = 613860000000000549)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Journals@Ovid</a:t>
                      </a:r>
                      <a:r>
                        <a:rPr lang="en-US" sz="1600" dirty="0"/>
                        <a:t> Complete (Community Zone Collection ID = 613860000000000550)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0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Wiley Online Library - </a:t>
                      </a:r>
                      <a:r>
                        <a:rPr lang="en-US" sz="1600" dirty="0" err="1"/>
                        <a:t>AutoHoldings</a:t>
                      </a:r>
                      <a:r>
                        <a:rPr lang="en-US" sz="1600" dirty="0"/>
                        <a:t> Books (Community Zone Collection ID = 615410000000002415)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Wiley Online Library - </a:t>
                      </a:r>
                      <a:r>
                        <a:rPr lang="en-US" sz="1600" dirty="0" err="1"/>
                        <a:t>AutoHoldings</a:t>
                      </a:r>
                      <a:r>
                        <a:rPr lang="en-US" sz="1600" dirty="0"/>
                        <a:t> Journals (Community Zone Collection ID = 615410000000002416)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74843"/>
                  </a:ext>
                </a:extLst>
              </a:tr>
            </a:tbl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F53BF3C-7C8F-E5B9-B518-B4B4DAE858BC}"/>
              </a:ext>
            </a:extLst>
          </p:cNvPr>
          <p:cNvSpPr txBox="1">
            <a:spLocks/>
          </p:cNvSpPr>
          <p:nvPr/>
        </p:nvSpPr>
        <p:spPr>
          <a:xfrm>
            <a:off x="446702" y="948550"/>
            <a:ext cx="11277213" cy="584975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corresponding Community Zone Collections are (table part 1 of 2):</a:t>
            </a:r>
          </a:p>
        </p:txBody>
      </p:sp>
    </p:spTree>
    <p:extLst>
      <p:ext uri="{BB962C8B-B14F-4D97-AF65-F5344CB8AC3E}">
        <p14:creationId xmlns:p14="http://schemas.microsoft.com/office/powerpoint/2010/main" val="99040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of Electronic Holdings - General Overview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C5B1970-55DC-9B2D-ED4E-0D46C9D173B4}"/>
              </a:ext>
            </a:extLst>
          </p:cNvPr>
          <p:cNvSpPr txBox="1">
            <a:spLocks/>
          </p:cNvSpPr>
          <p:nvPr/>
        </p:nvSpPr>
        <p:spPr>
          <a:xfrm>
            <a:off x="446702" y="948550"/>
            <a:ext cx="11277213" cy="584975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corresponding Community Zone Collections are (table part 2 of 2):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ACD66A-D5F0-A687-DE27-353B540CF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60326"/>
              </p:ext>
            </p:extLst>
          </p:nvPr>
        </p:nvGraphicFramePr>
        <p:xfrm>
          <a:off x="142874" y="2034116"/>
          <a:ext cx="11820526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3551">
                  <a:extLst>
                    <a:ext uri="{9D8B030D-6E8A-4147-A177-3AD203B41FA5}">
                      <a16:colId xmlns:a16="http://schemas.microsoft.com/office/drawing/2014/main" val="1308110897"/>
                    </a:ext>
                  </a:extLst>
                </a:gridCol>
                <a:gridCol w="10086975">
                  <a:extLst>
                    <a:ext uri="{9D8B030D-6E8A-4147-A177-3AD203B41FA5}">
                      <a16:colId xmlns:a16="http://schemas.microsoft.com/office/drawing/2014/main" val="333485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Zone Electronic Collection(s)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6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Taylor and Francis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Taylor &amp; Francis eBooks (Community Zone Collection ID = 611000000000000660) New for August 2024- Taylor &amp; Francis Journals Auto-Holdings Collection" (CZ Collection ID: 615400000000000635)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8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Project MUSE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Project MUSE: Universal journals (Community Zone Electronic Collection ID = 615450000000005146)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Project MUSE: Universal books (Community Zone Electronic Collection ID = 615450000000005144)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Project MUSE: EBA books (automated holdings baseline) - (Community Zone Electronic Collection ID =615450000000005145)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33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JSTOR </a:t>
                      </a:r>
                      <a:r>
                        <a:rPr lang="en-US" sz="1600" dirty="0" err="1"/>
                        <a:t>Autoholdings</a:t>
                      </a:r>
                      <a:r>
                        <a:rPr lang="en-US" sz="1600" dirty="0"/>
                        <a:t> Books (Community Zone Electronic Collection ID = 615400000000000569)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PreSelect</a:t>
                      </a:r>
                      <a:r>
                        <a:rPr lang="en-US" sz="1600" dirty="0"/>
                        <a:t> All </a:t>
                      </a:r>
                      <a:r>
                        <a:rPr lang="en-US" sz="1600" dirty="0" err="1"/>
                        <a:t>eJournals</a:t>
                      </a:r>
                      <a:r>
                        <a:rPr lang="en-US" sz="1600" dirty="0"/>
                        <a:t> : Collection ID = 615470000000000269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Content-Select Global </a:t>
                      </a:r>
                      <a:r>
                        <a:rPr lang="en-US" sz="1600" dirty="0" err="1"/>
                        <a:t>Alltitles</a:t>
                      </a:r>
                      <a:r>
                        <a:rPr lang="en-US" sz="1600" dirty="0"/>
                        <a:t>: Collection ID= 614910000000000005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6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16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2430049" y="2821236"/>
            <a:ext cx="7503091" cy="626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GB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2006/metadata/properties"/>
    <ds:schemaRef ds:uri="http://schemas.microsoft.com/office/2006/documentManagement/types"/>
    <ds:schemaRef ds:uri="1ee16b87-d06b-4acc-bab3-ebea1d9e5ffa"/>
    <ds:schemaRef ds:uri="http://purl.org/dc/elements/1.1/"/>
    <ds:schemaRef ds:uri="http://purl.org/dc/dcmitype/"/>
    <ds:schemaRef ds:uri="http://purl.org/dc/terms/"/>
    <ds:schemaRef ds:uri="cec4d0f3-197b-4313-9bcc-a9a9b4711ab2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a82fdb6e-c179-430d-8182-68f5a58a7fb4"/>
    <ds:schemaRef ds:uri="15b4db40-66c5-4774-a7a4-592c472581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007BDE-32F0-4304-9130-FBE0AF4F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26369</TotalTime>
  <Words>455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Upload of Electronic Holdings - General Overview</vt:lpstr>
      <vt:lpstr>Upload of Electronic Holdings - General Overview</vt:lpstr>
      <vt:lpstr>Upload of Electronic Holdings - General Overview</vt:lpstr>
      <vt:lpstr>Upload of Electronic Holdings - General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122</cp:revision>
  <dcterms:created xsi:type="dcterms:W3CDTF">2023-07-24T19:21:55Z</dcterms:created>
  <dcterms:modified xsi:type="dcterms:W3CDTF">2024-07-19T03:20:12Z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